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/>
    <p:restoredTop sz="94648"/>
  </p:normalViewPr>
  <p:slideViewPr>
    <p:cSldViewPr snapToGrid="0">
      <p:cViewPr varScale="1">
        <p:scale>
          <a:sx n="112" d="100"/>
          <a:sy n="112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D2C3-8ACC-63E4-19EC-4C44D677E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512E0-B4C6-3FA9-FCBE-C37CF406E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D805-2D66-60DD-CEFB-CF547DEB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D6B1-81D8-404E-AF53-B1F3C7BBCD0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2DD2C-44F4-C9F5-56BF-FC8E156F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2B93A-8E57-07FA-B929-C2BB0C96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C79-FEA0-0D4A-BF8B-3DEAAAADF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8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7552-A86C-403C-D4A7-ED3CAC2C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78F69-D46A-6150-F540-EE8707809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7283B-D819-241C-01B9-AA8567E1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D6B1-81D8-404E-AF53-B1F3C7BBCD0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3C588-D20F-CCD8-60E0-8CF68619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EAB73-95B2-A14C-FD45-DD71A23D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C79-FEA0-0D4A-BF8B-3DEAAAADF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9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FDDA8-3F13-C3FC-8A4B-60043C141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052D9-F1BC-D944-5E42-9614C0C0C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EEDA2-804B-C1B9-1F1F-B64E99F3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D6B1-81D8-404E-AF53-B1F3C7BBCD0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79406-7CAB-BBF3-F2A0-E8F755AF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F0FE2-F784-A054-41AC-3050C360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C79-FEA0-0D4A-BF8B-3DEAAAADF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8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C35B-AD54-9F3F-9BD9-D1297DDE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559CD-AE65-441C-C042-993C22C9F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47133-0CAF-FB43-2D1C-829428AD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D6B1-81D8-404E-AF53-B1F3C7BBCD0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FC312-0B53-B77F-B667-C4B00062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D965-20CC-CD06-C885-2B630BE5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C79-FEA0-0D4A-BF8B-3DEAAAADF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9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DFAC-5223-04A1-349E-45FFD1DF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2051-DA40-D392-FD45-657AA1C44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2FD3F-51ED-CC58-4BC9-8FD1FDE9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D6B1-81D8-404E-AF53-B1F3C7BBCD0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AFA76-DAF2-183A-AEB6-332050FD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7B0E9-953E-F2F8-7E49-71D7507E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C79-FEA0-0D4A-BF8B-3DEAAAADF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6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1D30-5DB1-2D9F-C052-385C22A2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58B9-90FE-00CA-84E8-0675F10AF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5618C-8498-43B0-5B03-797D323D8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730A0-0DF6-EFAC-F237-96A84BF9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D6B1-81D8-404E-AF53-B1F3C7BBCD0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AD37C-D6B3-391A-2D67-35A28A8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5DC34-9848-0445-C150-53EDE07F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C79-FEA0-0D4A-BF8B-3DEAAAADF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8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CF13-32E3-2721-B101-4AE6E7CF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8FB8E-BB3C-31E1-23C1-90CF9F81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52782-7AD9-B594-554E-D0669E6FA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FB6C4-C317-7E9D-ADB7-239381697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3D7C8-30F5-D72E-6ED1-FDFDFB31A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AAC01-D65A-91B2-FF92-17D7F372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D6B1-81D8-404E-AF53-B1F3C7BBCD0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6E98E-5A93-E30B-8D24-47BA3616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D09CA-75A4-2DAC-7D57-3581BC7C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C79-FEA0-0D4A-BF8B-3DEAAAADF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5FA0-EAFE-8535-AFA5-3E48D0DD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B26B7-3F2E-22AB-5937-AAC60D28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D6B1-81D8-404E-AF53-B1F3C7BBCD0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53812-E43D-9A00-6278-F4DB2864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0548-060C-C11D-DA20-974957B5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C79-FEA0-0D4A-BF8B-3DEAAAADF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1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04B88-D53B-303B-AB47-7D4F6704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D6B1-81D8-404E-AF53-B1F3C7BBCD0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702A7-B492-13D3-CFE6-14FE4F43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E587E-39C2-3E33-E84D-C50C81A1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C79-FEA0-0D4A-BF8B-3DEAAAADF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3D7E-14E0-85BB-FDEF-009E9736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C5C1-7614-E6B1-B4DD-636F5DBC3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70CC5-34EC-6D6E-ED4B-45C60EEBE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A8FC1-A570-84F4-44C2-551AA0A1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D6B1-81D8-404E-AF53-B1F3C7BBCD0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0C2A6-5243-D9E2-A344-536B4575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26F9C-AC84-8B14-59D7-CEC0ABE4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C79-FEA0-0D4A-BF8B-3DEAAAADF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9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9AB5-8A05-3825-F50E-4BF85C0A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DB18E-1DE6-02F9-F38D-6DFDDBDD8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6CBA5-5494-B5B8-4EF4-9826F7257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1DEF5-2665-060D-D921-E6A7070D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D6B1-81D8-404E-AF53-B1F3C7BBCD0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C4FF6-4AF7-2BF8-16B2-73A40780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689C-876C-18E6-E07A-34B4B4BA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C79-FEA0-0D4A-BF8B-3DEAAAADF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3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49AEE-34A7-6B96-F700-0E10036E4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6F8EE-7BA0-BBC2-564E-3FF4C5E64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3BBD2-1A37-F758-7AE1-E461FA442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5D6B1-81D8-404E-AF53-B1F3C7BBCD0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C6A7F-F75E-F4FA-595B-87D020778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96D27-4F54-2053-DC33-08DFEE974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E8C79-FEA0-0D4A-BF8B-3DEAAAADF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4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C5B7E9-AD3B-FDAF-07D3-31B19137A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99237"/>
              </p:ext>
            </p:extLst>
          </p:nvPr>
        </p:nvGraphicFramePr>
        <p:xfrm>
          <a:off x="823355" y="1420309"/>
          <a:ext cx="10545290" cy="351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058">
                  <a:extLst>
                    <a:ext uri="{9D8B030D-6E8A-4147-A177-3AD203B41FA5}">
                      <a16:colId xmlns:a16="http://schemas.microsoft.com/office/drawing/2014/main" val="561716024"/>
                    </a:ext>
                  </a:extLst>
                </a:gridCol>
                <a:gridCol w="2109058">
                  <a:extLst>
                    <a:ext uri="{9D8B030D-6E8A-4147-A177-3AD203B41FA5}">
                      <a16:colId xmlns:a16="http://schemas.microsoft.com/office/drawing/2014/main" val="849373031"/>
                    </a:ext>
                  </a:extLst>
                </a:gridCol>
                <a:gridCol w="2109058">
                  <a:extLst>
                    <a:ext uri="{9D8B030D-6E8A-4147-A177-3AD203B41FA5}">
                      <a16:colId xmlns:a16="http://schemas.microsoft.com/office/drawing/2014/main" val="964653256"/>
                    </a:ext>
                  </a:extLst>
                </a:gridCol>
                <a:gridCol w="2109058">
                  <a:extLst>
                    <a:ext uri="{9D8B030D-6E8A-4147-A177-3AD203B41FA5}">
                      <a16:colId xmlns:a16="http://schemas.microsoft.com/office/drawing/2014/main" val="3889127054"/>
                    </a:ext>
                  </a:extLst>
                </a:gridCol>
                <a:gridCol w="2109058">
                  <a:extLst>
                    <a:ext uri="{9D8B030D-6E8A-4147-A177-3AD203B41FA5}">
                      <a16:colId xmlns:a16="http://schemas.microsoft.com/office/drawing/2014/main" val="3737743816"/>
                    </a:ext>
                  </a:extLst>
                </a:gridCol>
              </a:tblGrid>
              <a:tr h="455580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Tiki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DHBK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730051"/>
                  </a:ext>
                </a:extLst>
              </a:tr>
              <a:tr h="7863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#trucks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totalDistance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#trucks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totalDistance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78629"/>
                  </a:ext>
                </a:extLst>
              </a:tr>
              <a:tr h="455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2023-04-11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828.350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1.066.285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13318"/>
                  </a:ext>
                </a:extLst>
              </a:tr>
              <a:tr h="455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2023-04-12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607.408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781.548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038239"/>
                  </a:ext>
                </a:extLst>
              </a:tr>
              <a:tr h="455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2023-04-13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696.712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825.105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30042"/>
                  </a:ext>
                </a:extLst>
              </a:tr>
              <a:tr h="455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2023-04-14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504.276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778.718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753362"/>
                  </a:ext>
                </a:extLst>
              </a:tr>
              <a:tr h="4555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8500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94A3253-858A-6C45-C2AA-45067B9E0356}"/>
              </a:ext>
            </a:extLst>
          </p:cNvPr>
          <p:cNvSpPr txBox="1"/>
          <p:nvPr/>
        </p:nvSpPr>
        <p:spPr>
          <a:xfrm>
            <a:off x="823355" y="5497830"/>
            <a:ext cx="660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cutoff time, report special case </a:t>
            </a:r>
            <a:r>
              <a:rPr lang="en-US" dirty="0" err="1"/>
              <a:t>và</a:t>
            </a:r>
            <a:r>
              <a:rPr lang="en-US"/>
              <a:t> </a:t>
            </a:r>
          </a:p>
          <a:p>
            <a:r>
              <a:rPr lang="en-US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/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(hung </a:t>
            </a:r>
            <a:r>
              <a:rPr lang="en-US" dirty="0" err="1"/>
              <a:t>yên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909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60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 Nguyen</dc:creator>
  <cp:lastModifiedBy>Son Nguyen</cp:lastModifiedBy>
  <cp:revision>13</cp:revision>
  <dcterms:created xsi:type="dcterms:W3CDTF">2023-04-20T17:15:21Z</dcterms:created>
  <dcterms:modified xsi:type="dcterms:W3CDTF">2023-04-21T04:28:34Z</dcterms:modified>
</cp:coreProperties>
</file>