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1C48B-8D78-40DB-9CAB-DF539881AF67}" type="datetimeFigureOut">
              <a:rPr lang="vi-VN" smtClean="0"/>
              <a:pPr/>
              <a:t>13/09/2014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D5BBD-6F4A-4181-86CE-FEC13ABA4A5E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584190-C6F3-450D-ABD4-5E07877A6B22}" type="datetimeFigureOut">
              <a:rPr lang="vi-VN" smtClean="0"/>
              <a:pPr/>
              <a:t>13/09/2014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15CF5-927C-4D0F-8894-1B5D36B912EB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584190-C6F3-450D-ABD4-5E07877A6B22}" type="datetimeFigureOut">
              <a:rPr lang="vi-VN" smtClean="0"/>
              <a:pPr/>
              <a:t>13/09/2014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15CF5-927C-4D0F-8894-1B5D36B912EB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584190-C6F3-450D-ABD4-5E07877A6B22}" type="datetimeFigureOut">
              <a:rPr lang="vi-VN" smtClean="0"/>
              <a:pPr/>
              <a:t>13/09/2014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15CF5-927C-4D0F-8894-1B5D36B912EB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584190-C6F3-450D-ABD4-5E07877A6B22}" type="datetimeFigureOut">
              <a:rPr lang="vi-VN" smtClean="0"/>
              <a:pPr/>
              <a:t>13/09/2014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15CF5-927C-4D0F-8894-1B5D36B912EB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584190-C6F3-450D-ABD4-5E07877A6B22}" type="datetimeFigureOut">
              <a:rPr lang="vi-VN" smtClean="0"/>
              <a:pPr/>
              <a:t>13/09/2014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15CF5-927C-4D0F-8894-1B5D36B912EB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584190-C6F3-450D-ABD4-5E07877A6B22}" type="datetimeFigureOut">
              <a:rPr lang="vi-VN" smtClean="0"/>
              <a:pPr/>
              <a:t>13/09/2014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15CF5-927C-4D0F-8894-1B5D36B912EB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584190-C6F3-450D-ABD4-5E07877A6B22}" type="datetimeFigureOut">
              <a:rPr lang="vi-VN" smtClean="0"/>
              <a:pPr/>
              <a:t>13/09/2014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15CF5-927C-4D0F-8894-1B5D36B912EB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584190-C6F3-450D-ABD4-5E07877A6B22}" type="datetimeFigureOut">
              <a:rPr lang="vi-VN" smtClean="0"/>
              <a:pPr/>
              <a:t>13/09/2014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15CF5-927C-4D0F-8894-1B5D36B912EB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584190-C6F3-450D-ABD4-5E07877A6B22}" type="datetimeFigureOut">
              <a:rPr lang="vi-VN" smtClean="0"/>
              <a:pPr/>
              <a:t>13/09/2014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15CF5-927C-4D0F-8894-1B5D36B912EB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584190-C6F3-450D-ABD4-5E07877A6B22}" type="datetimeFigureOut">
              <a:rPr lang="vi-VN" smtClean="0"/>
              <a:pPr/>
              <a:t>13/09/2014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15CF5-927C-4D0F-8894-1B5D36B912EB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584190-C6F3-450D-ABD4-5E07877A6B22}" type="datetimeFigureOut">
              <a:rPr lang="vi-VN" smtClean="0"/>
              <a:pPr/>
              <a:t>13/09/2014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15CF5-927C-4D0F-8894-1B5D36B912EB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9584190-C6F3-450D-ABD4-5E07877A6B22}" type="datetimeFigureOut">
              <a:rPr lang="vi-VN" smtClean="0"/>
              <a:pPr/>
              <a:t>13/09/2014</a:t>
            </a:fld>
            <a:endParaRPr lang="vi-V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1015CF5-927C-4D0F-8894-1B5D36B912EB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ASP.NET </a:t>
            </a:r>
            <a:r>
              <a:rPr lang="en-US" dirty="0" err="1" smtClean="0"/>
              <a:t>vNext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MVC 6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4429132"/>
            <a:ext cx="7772400" cy="141446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Đỗ Ngọc Thục</a:t>
            </a:r>
          </a:p>
          <a:p>
            <a:pPr algn="l"/>
            <a:r>
              <a:rPr lang="en-US" dirty="0" smtClean="0"/>
              <a:t>MSSV: 11020327</a:t>
            </a:r>
          </a:p>
          <a:p>
            <a:pPr algn="l"/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TS.Trương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endParaRPr lang="en-US" dirty="0" smtClean="0"/>
          </a:p>
          <a:p>
            <a:pPr algn="l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VĐHĐ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smtClean="0"/>
              <a:t>CNPM</a:t>
            </a:r>
          </a:p>
          <a:p>
            <a:pPr algn="l"/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: Jonathan Allen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898384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ASP.NET </a:t>
            </a:r>
            <a:r>
              <a:rPr lang="en-US" dirty="0" err="1" smtClean="0"/>
              <a:t>vNext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MVC 6</a:t>
            </a:r>
            <a:endParaRPr lang="vi-VN" dirty="0"/>
          </a:p>
        </p:txBody>
      </p:sp>
      <p:pic>
        <p:nvPicPr>
          <p:cNvPr id="13314" name="Picture 2" descr="http://www.infoq.com/resource/news/2014/05/ASP.NET-vNext/en/resources/4imag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285992"/>
            <a:ext cx="5124542" cy="31230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89838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ASP.NET </a:t>
            </a:r>
            <a:r>
              <a:rPr lang="en-US" dirty="0" err="1" smtClean="0"/>
              <a:t>vNext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MVC 6</a:t>
            </a:r>
            <a:endParaRPr lang="vi-VN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85786" y="2071678"/>
            <a:ext cx="7498080" cy="364333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ASP.NET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MVC 6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đại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diện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sự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thay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đổi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cơ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bản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về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cách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xây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dựng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triển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khai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web frameworks.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ü"/>
              <a:tabLst/>
              <a:defRPr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host agnostic framework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System.Web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898384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ASP.NET </a:t>
            </a:r>
            <a:r>
              <a:rPr lang="en-US" dirty="0" err="1" smtClean="0"/>
              <a:t>vNext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MVC 6</a:t>
            </a:r>
            <a:endParaRPr lang="vi-VN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85786" y="2071678"/>
            <a:ext cx="7498080" cy="364333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ASP.NET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vNext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HTML5, CSS3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JavaScripts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API Web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mới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trong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ASP.NET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vNext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hỗ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trợ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JSON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XML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Hỗ trợ thời gian thực thông tin liên lạc hai chiều client-server được cung cấp trong ASP.NET vNext qua thư viện ASP.NET SignalR.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vi-V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ASP.NET</a:t>
            </a:r>
            <a:r>
              <a:rPr kumimoji="0" lang="vi-VN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vNext đã được thiết kế để tối ưu hóa cho ứng dụng điện toán đám mây.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898384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ASP.NET </a:t>
            </a:r>
            <a:r>
              <a:rPr lang="en-US" dirty="0" err="1" smtClean="0"/>
              <a:t>vNext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MVC 6</a:t>
            </a:r>
            <a:endParaRPr lang="vi-VN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85786" y="2071678"/>
            <a:ext cx="7498080" cy="3643338"/>
          </a:xfrm>
          <a:prstGeom prst="rect">
            <a:avLst/>
          </a:prstGeom>
        </p:spPr>
        <p:txBody>
          <a:bodyPr vert="horz" lIns="182880" tIns="91440">
            <a:normAutofit lnSpcReduction="10000"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MVC, Web API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Pages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framework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MVC 6.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MVC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6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sẽ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không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còn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phụ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thuộc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vào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System.Web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tốn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kém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gọn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đám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dung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vNext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11MB so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200 MB.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Thiết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kế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Side - By - Side: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ứng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dụng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vNext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có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thể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chạy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nhiều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phiên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bản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khác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nhau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trên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cùng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máy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chủ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Bạn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có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thể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cập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nhật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ứng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dụng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của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bạn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mà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không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ảnh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hưởng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đến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ứng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dụng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khác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trên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cùng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máy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chủ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898384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ASP.NET </a:t>
            </a:r>
            <a:r>
              <a:rPr lang="en-US" dirty="0" err="1" smtClean="0"/>
              <a:t>vNext</a:t>
            </a:r>
            <a:endParaRPr lang="vi-VN" dirty="0"/>
          </a:p>
        </p:txBody>
      </p:sp>
      <p:pic>
        <p:nvPicPr>
          <p:cNvPr id="5" name="Picture 4" descr="http://2.bp.blogspot.com/-OM1zXBX42y4/VAVrqwMickI/AAAAAAAAHQ4/S6Arz6L2RQQ/s1600/vNext_graph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285860"/>
            <a:ext cx="500066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428860" y="5572140"/>
            <a:ext cx="4120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Hình</a:t>
            </a:r>
            <a:r>
              <a:rPr lang="en-US" sz="1600" i="1" dirty="0" smtClean="0"/>
              <a:t> 1: </a:t>
            </a:r>
            <a:r>
              <a:rPr lang="en-US" sz="1600" i="1" dirty="0" err="1" smtClean="0"/>
              <a:t>Thiết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kế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theo</a:t>
            </a:r>
            <a:r>
              <a:rPr lang="en-US" sz="1600" i="1" dirty="0" smtClean="0"/>
              <a:t> Side – By - Side</a:t>
            </a:r>
            <a:endParaRPr lang="vi-VN" sz="1600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898384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ASP.NET </a:t>
            </a:r>
            <a:r>
              <a:rPr lang="en-US" dirty="0" err="1" smtClean="0"/>
              <a:t>vNext</a:t>
            </a:r>
            <a:endParaRPr lang="vi-VN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85786" y="2071678"/>
            <a:ext cx="7498080" cy="364333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ASP.NET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vNext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Roslyn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dõi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Dependency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injection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được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tích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hợp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sẵn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trong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framework.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000" baseline="0" dirty="0" smtClean="0">
                <a:latin typeface="Times New Roman" pitchFamily="18" charset="0"/>
                <a:cs typeface="Times New Roman" pitchFamily="18" charset="0"/>
              </a:rPr>
              <a:t>ASP.NET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vNext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project.json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Global.asax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ASP.NET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vNext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chéo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Mono,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Mac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Linux.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28596" y="2928934"/>
            <a:ext cx="8183880" cy="898384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Thank For Watching</a:t>
            </a:r>
            <a:endParaRPr lang="vi-VN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353</TotalTime>
  <Words>432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Giới Thiệu Về ASP.NET vNext và MVC 6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ASP.NET vNext và MVC 6</dc:title>
  <dc:creator>Đỗ Ngọc Thục</dc:creator>
  <cp:lastModifiedBy>Đỗ Ngọc Thục</cp:lastModifiedBy>
  <cp:revision>45</cp:revision>
  <dcterms:created xsi:type="dcterms:W3CDTF">2014-09-13T08:55:38Z</dcterms:created>
  <dcterms:modified xsi:type="dcterms:W3CDTF">2014-09-13T16:05:58Z</dcterms:modified>
</cp:coreProperties>
</file>