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13/9/2014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Tree>
    <p:extLst>
      <p:ext uri="{BB962C8B-B14F-4D97-AF65-F5344CB8AC3E}">
        <p14:creationId xmlns:p14="http://schemas.microsoft.com/office/powerpoint/2010/main" val="248326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13/9/2014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17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13/9/2014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Tree>
    <p:extLst>
      <p:ext uri="{BB962C8B-B14F-4D97-AF65-F5344CB8AC3E}">
        <p14:creationId xmlns:p14="http://schemas.microsoft.com/office/powerpoint/2010/main" val="244623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13/9/2014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24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65E195-C89C-4871-8AE9-903FDB8B6D9D}" type="datetimeFigureOut">
              <a:rPr lang="en-US" smtClean="0"/>
              <a:t>13/9/2014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US"/>
          </a:p>
        </p:txBody>
      </p:sp>
    </p:spTree>
    <p:extLst>
      <p:ext uri="{BB962C8B-B14F-4D97-AF65-F5344CB8AC3E}">
        <p14:creationId xmlns:p14="http://schemas.microsoft.com/office/powerpoint/2010/main" val="12336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65E195-C89C-4871-8AE9-903FDB8B6D9D}" type="datetimeFigureOut">
              <a:rPr lang="en-US" smtClean="0"/>
              <a:t>13/9/2014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18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4665E195-C89C-4871-8AE9-903FDB8B6D9D}" type="datetimeFigureOut">
              <a:rPr lang="en-US" smtClean="0"/>
              <a:t>13/9/2014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110092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665E195-C89C-4871-8AE9-903FDB8B6D9D}" type="datetimeFigureOut">
              <a:rPr lang="en-US" smtClean="0"/>
              <a:t>13/9/2014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840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13/9/2014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9762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65E195-C89C-4871-8AE9-903FDB8B6D9D}" type="datetimeFigureOut">
              <a:rPr lang="en-US" smtClean="0"/>
              <a:t>13/9/2014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943659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665E195-C89C-4871-8AE9-903FDB8B6D9D}" type="datetimeFigureOut">
              <a:rPr lang="en-US" smtClean="0"/>
              <a:t>13/9/2014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Tree>
    <p:extLst>
      <p:ext uri="{BB962C8B-B14F-4D97-AF65-F5344CB8AC3E}">
        <p14:creationId xmlns:p14="http://schemas.microsoft.com/office/powerpoint/2010/main" val="252229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E195-C89C-4871-8AE9-903FDB8B6D9D}" type="datetimeFigureOut">
              <a:rPr lang="en-US" smtClean="0"/>
              <a:t>13/9/2014</a:t>
            </a:fld>
            <a:endParaRPr lang="en-US"/>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D6987-FB6D-4DB8-81B8-AD0F35E3BB5F}" type="slidenum">
              <a:rPr lang="en-US" smtClean="0"/>
              <a:t>‹#›</a:t>
            </a:fld>
            <a:endParaRPr lang="en-US"/>
          </a:p>
        </p:txBody>
      </p:sp>
    </p:spTree>
    <p:extLst>
      <p:ext uri="{BB962C8B-B14F-4D97-AF65-F5344CB8AC3E}">
        <p14:creationId xmlns:p14="http://schemas.microsoft.com/office/powerpoint/2010/main" val="981562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95212" y="3640675"/>
            <a:ext cx="9144000" cy="2953308"/>
          </a:xfrm>
        </p:spPr>
        <p:txBody>
          <a:bodyPr>
            <a:normAutofit/>
          </a:bodyPr>
          <a:lstStyle/>
          <a:p>
            <a:r>
              <a:rPr lang="en-US" sz="2000" dirty="0">
                <a:solidFill>
                  <a:schemeClr val="tx1"/>
                </a:solidFill>
                <a:latin typeface="Times New Roman" pitchFamily="18" charset="0"/>
                <a:ea typeface="Tahoma" pitchFamily="34" charset="0"/>
                <a:cs typeface="Times New Roman" pitchFamily="18" charset="0"/>
              </a:rPr>
              <a:t>Họ và tên: </a:t>
            </a:r>
            <a:r>
              <a:rPr lang="en-US" sz="2000" dirty="0" smtClean="0">
                <a:solidFill>
                  <a:schemeClr val="tx1"/>
                </a:solidFill>
                <a:latin typeface="Times New Roman" pitchFamily="18" charset="0"/>
                <a:ea typeface="Tahoma" pitchFamily="34" charset="0"/>
                <a:cs typeface="Times New Roman" pitchFamily="18" charset="0"/>
              </a:rPr>
              <a:t>Bùi Xuân Hiền</a:t>
            </a:r>
          </a:p>
          <a:p>
            <a:r>
              <a:rPr lang="en-US" sz="2000" dirty="0" smtClean="0">
                <a:solidFill>
                  <a:schemeClr val="tx1"/>
                </a:solidFill>
                <a:latin typeface="Times New Roman" pitchFamily="18" charset="0"/>
                <a:ea typeface="Tahoma" pitchFamily="34" charset="0"/>
                <a:cs typeface="Times New Roman" pitchFamily="18" charset="0"/>
              </a:rPr>
              <a:t>Lớp K57 - CLC</a:t>
            </a:r>
            <a:endParaRPr lang="en-US" sz="2000" dirty="0">
              <a:solidFill>
                <a:schemeClr val="tx1"/>
              </a:solidFill>
              <a:latin typeface="Times New Roman" pitchFamily="18" charset="0"/>
              <a:ea typeface="Tahoma" pitchFamily="34" charset="0"/>
              <a:cs typeface="Times New Roman" pitchFamily="18" charset="0"/>
            </a:endParaRPr>
          </a:p>
          <a:p>
            <a:r>
              <a:rPr lang="en-US" sz="2000" dirty="0">
                <a:solidFill>
                  <a:schemeClr val="tx1"/>
                </a:solidFill>
                <a:latin typeface="Times New Roman" pitchFamily="18" charset="0"/>
                <a:ea typeface="Tahoma" pitchFamily="34" charset="0"/>
                <a:cs typeface="Times New Roman" pitchFamily="18" charset="0"/>
              </a:rPr>
              <a:t>Giảng viên: TS. Trương Anh Hoàng</a:t>
            </a:r>
          </a:p>
          <a:p>
            <a:r>
              <a:rPr lang="en-US" sz="2000" dirty="0">
                <a:solidFill>
                  <a:schemeClr val="tx1"/>
                </a:solidFill>
                <a:latin typeface="Times New Roman" pitchFamily="18" charset="0"/>
                <a:ea typeface="Tahoma" pitchFamily="34" charset="0"/>
                <a:cs typeface="Times New Roman" pitchFamily="18" charset="0"/>
              </a:rPr>
              <a:t>Môn học: Các vấn đề hiện đại của công nghệ phần mềm.</a:t>
            </a:r>
          </a:p>
          <a:p>
            <a:endParaRPr lang="en-US" dirty="0">
              <a:solidFill>
                <a:schemeClr val="tx1"/>
              </a:solidFill>
              <a:latin typeface="Times New Roman" pitchFamily="18" charset="0"/>
              <a:ea typeface="Tahoma" pitchFamily="34" charset="0"/>
              <a:cs typeface="Times New Roman" pitchFamily="18" charset="0"/>
            </a:endParaRPr>
          </a:p>
          <a:p>
            <a:pPr algn="r"/>
            <a:r>
              <a:rPr lang="en-US" sz="1800" dirty="0">
                <a:solidFill>
                  <a:schemeClr val="tx1"/>
                </a:solidFill>
                <a:latin typeface="Times New Roman" pitchFamily="18" charset="0"/>
                <a:ea typeface="Tahoma" pitchFamily="34" charset="0"/>
                <a:cs typeface="Times New Roman" pitchFamily="18" charset="0"/>
              </a:rPr>
              <a:t>Source: </a:t>
            </a:r>
            <a:r>
              <a:rPr lang="en-US" sz="1800" u="sng" dirty="0">
                <a:solidFill>
                  <a:schemeClr val="accent1"/>
                </a:solidFill>
                <a:latin typeface="Times New Roman" pitchFamily="18" charset="0"/>
                <a:ea typeface="Tahoma" pitchFamily="34" charset="0"/>
                <a:cs typeface="Times New Roman" pitchFamily="18" charset="0"/>
              </a:rPr>
              <a:t>http://www.infoq.com/articles/jfx_preview</a:t>
            </a:r>
          </a:p>
        </p:txBody>
      </p:sp>
      <p:sp>
        <p:nvSpPr>
          <p:cNvPr id="2" name="Title 1"/>
          <p:cNvSpPr>
            <a:spLocks noGrp="1"/>
          </p:cNvSpPr>
          <p:nvPr>
            <p:ph type="ctrTitle"/>
          </p:nvPr>
        </p:nvSpPr>
        <p:spPr>
          <a:xfrm>
            <a:off x="1395212" y="631064"/>
            <a:ext cx="9144000" cy="1252471"/>
          </a:xfrm>
        </p:spPr>
        <p:txBody>
          <a:bodyPr>
            <a:normAutofit/>
          </a:bodyPr>
          <a:lstStyle/>
          <a:p>
            <a:pPr algn="just"/>
            <a:r>
              <a:rPr lang="en-US" sz="5400" dirty="0">
                <a:latin typeface="Times New Roman" panose="02020603050405020304" pitchFamily="18" charset="0"/>
                <a:cs typeface="Times New Roman" panose="02020603050405020304" pitchFamily="18" charset="0"/>
              </a:rPr>
              <a:t>Java FX Technology Preview</a:t>
            </a:r>
          </a:p>
        </p:txBody>
      </p:sp>
    </p:spTree>
    <p:extLst>
      <p:ext uri="{BB962C8B-B14F-4D97-AF65-F5344CB8AC3E}">
        <p14:creationId xmlns:p14="http://schemas.microsoft.com/office/powerpoint/2010/main" val="1756136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60172" y="2361350"/>
            <a:ext cx="10515600" cy="1325563"/>
          </a:xfrm>
        </p:spPr>
        <p:txBody>
          <a:bodyPr/>
          <a:lstStyle/>
          <a:p>
            <a:r>
              <a:rPr lang="en-US" b="1" dirty="0">
                <a:latin typeface="Times New Roman" panose="02020603050405020304" pitchFamily="18" charset="0"/>
                <a:cs typeface="Times New Roman" panose="02020603050405020304" pitchFamily="18" charset="0"/>
              </a:rPr>
              <a:t>THANK YOU FOR WATCHING!</a:t>
            </a:r>
            <a:endParaRPr lang="en-US" dirty="0"/>
          </a:p>
        </p:txBody>
      </p:sp>
    </p:spTree>
    <p:extLst>
      <p:ext uri="{BB962C8B-B14F-4D97-AF65-F5344CB8AC3E}">
        <p14:creationId xmlns:p14="http://schemas.microsoft.com/office/powerpoint/2010/main" val="428527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38200" y="2430932"/>
            <a:ext cx="10515600" cy="3313045"/>
          </a:xfrm>
        </p:spPr>
        <p:txBody>
          <a:bodyPr/>
          <a:lstStyle/>
          <a:p>
            <a:r>
              <a:rPr lang="en-US" dirty="0" smtClean="0"/>
              <a:t>Đối </a:t>
            </a:r>
            <a:r>
              <a:rPr lang="en-US" dirty="0"/>
              <a:t>với việc viết mã dài chạy phía trên máy chủ tiêu biểu trong các máy tính doanh nghiệp hiện </a:t>
            </a:r>
            <a:r>
              <a:rPr lang="en-US" dirty="0" smtClean="0"/>
              <a:t>đại.</a:t>
            </a:r>
          </a:p>
          <a:p>
            <a:r>
              <a:rPr lang="en-US" dirty="0"/>
              <a:t>P</a:t>
            </a:r>
            <a:r>
              <a:rPr lang="en-US" dirty="0" smtClean="0"/>
              <a:t>hát </a:t>
            </a:r>
            <a:r>
              <a:rPr lang="en-US" dirty="0"/>
              <a:t>triển điện thoại di động mà hỗ trợ đa nền </a:t>
            </a:r>
            <a:r>
              <a:rPr lang="en-US" dirty="0" smtClean="0"/>
              <a:t>tảng</a:t>
            </a:r>
          </a:p>
          <a:p>
            <a:r>
              <a:rPr lang="en-US" dirty="0"/>
              <a:t>S</a:t>
            </a:r>
            <a:r>
              <a:rPr lang="en-US" dirty="0" smtClean="0"/>
              <a:t>ự </a:t>
            </a:r>
            <a:r>
              <a:rPr lang="en-US" dirty="0"/>
              <a:t>ổn định và an ninh là yếu tố quan </a:t>
            </a:r>
            <a:r>
              <a:rPr lang="en-US" dirty="0" smtClean="0"/>
              <a:t>trọng.</a:t>
            </a:r>
          </a:p>
          <a:p>
            <a:pPr marL="0" indent="0">
              <a:buNone/>
            </a:pPr>
            <a:endParaRPr lang="en-US" dirty="0" smtClean="0"/>
          </a:p>
          <a:p>
            <a:pPr lvl="0">
              <a:buFont typeface="Wingdings" panose="05000000000000000000" pitchFamily="2" charset="2"/>
              <a:buChar char="Ø"/>
            </a:pPr>
            <a:r>
              <a:rPr lang="en-US" dirty="0" smtClean="0"/>
              <a:t>Java </a:t>
            </a:r>
            <a:r>
              <a:rPr lang="en-US" dirty="0"/>
              <a:t>đại diện cho một sự lựa chọn tuyệt vời.</a:t>
            </a:r>
          </a:p>
        </p:txBody>
      </p:sp>
      <p:sp>
        <p:nvSpPr>
          <p:cNvPr id="13" name="Title 12"/>
          <p:cNvSpPr>
            <a:spLocks noGrp="1"/>
          </p:cNvSpPr>
          <p:nvPr>
            <p:ph type="title"/>
          </p:nvPr>
        </p:nvSpPr>
        <p:spPr/>
        <p:txBody>
          <a:bodyPr/>
          <a:lstStyle/>
          <a:p>
            <a:r>
              <a:rPr lang="en-US" dirty="0" smtClean="0"/>
              <a:t>Thành công của Java</a:t>
            </a:r>
            <a:endParaRPr lang="en-US" dirty="0"/>
          </a:p>
        </p:txBody>
      </p:sp>
    </p:spTree>
    <p:extLst>
      <p:ext uri="{BB962C8B-B14F-4D97-AF65-F5344CB8AC3E}">
        <p14:creationId xmlns:p14="http://schemas.microsoft.com/office/powerpoint/2010/main" val="3432416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r>
              <a:rPr lang="en-US" dirty="0" smtClean="0"/>
              <a:t>Phức tạp trong giao diện người dùng</a:t>
            </a:r>
            <a:endParaRPr lang="en-US" dirty="0"/>
          </a:p>
        </p:txBody>
      </p:sp>
      <p:sp>
        <p:nvSpPr>
          <p:cNvPr id="3" name="Content Placeholder 2"/>
          <p:cNvSpPr>
            <a:spLocks noGrp="1"/>
          </p:cNvSpPr>
          <p:nvPr>
            <p:ph idx="1"/>
          </p:nvPr>
        </p:nvSpPr>
        <p:spPr>
          <a:xfrm>
            <a:off x="838200" y="2495326"/>
            <a:ext cx="10515600" cy="3725169"/>
          </a:xfrm>
        </p:spPr>
        <p:txBody>
          <a:bodyPr/>
          <a:lstStyle/>
          <a:p>
            <a:r>
              <a:rPr lang="en-US" dirty="0"/>
              <a:t>Y</a:t>
            </a:r>
            <a:r>
              <a:rPr lang="en-US" dirty="0" smtClean="0"/>
              <a:t>êu </a:t>
            </a:r>
            <a:r>
              <a:rPr lang="en-US" dirty="0"/>
              <a:t>cầu vai trò khác nhau – thiết kế, thông tin, lập trình</a:t>
            </a:r>
            <a:r>
              <a:rPr lang="en-US" dirty="0" smtClean="0"/>
              <a:t>.</a:t>
            </a:r>
          </a:p>
          <a:p>
            <a:r>
              <a:rPr lang="en-US" dirty="0" smtClean="0"/>
              <a:t>Về </a:t>
            </a:r>
            <a:r>
              <a:rPr lang="en-US" dirty="0"/>
              <a:t>mặt kỹ thuật thiết kế giao diện hiện đại thường đòi hỏi một mức cao về kiến thức kỹ thuật, một bộ công cụ tinh vi như </a:t>
            </a:r>
            <a:r>
              <a:rPr lang="en-US" dirty="0" smtClean="0"/>
              <a:t>Swing</a:t>
            </a:r>
            <a:r>
              <a:rPr lang="en-US" dirty="0"/>
              <a:t>.</a:t>
            </a:r>
            <a:r>
              <a:rPr lang="en-US" dirty="0" smtClean="0"/>
              <a:t> </a:t>
            </a:r>
          </a:p>
          <a:p>
            <a:r>
              <a:rPr lang="en-US" dirty="0" smtClean="0"/>
              <a:t>Phụ thuộc </a:t>
            </a:r>
            <a:r>
              <a:rPr lang="en-US" dirty="0"/>
              <a:t>rất nhiều vào sự đồng </a:t>
            </a:r>
            <a:r>
              <a:rPr lang="en-US" dirty="0" smtClean="0"/>
              <a:t>thời của các tiến trình. </a:t>
            </a:r>
            <a:endParaRPr lang="en-US" dirty="0"/>
          </a:p>
          <a:p>
            <a:pPr marL="0" indent="0">
              <a:buNone/>
            </a:pPr>
            <a:endParaRPr lang="en-US" dirty="0"/>
          </a:p>
        </p:txBody>
      </p:sp>
    </p:spTree>
    <p:extLst>
      <p:ext uri="{BB962C8B-B14F-4D97-AF65-F5344CB8AC3E}">
        <p14:creationId xmlns:p14="http://schemas.microsoft.com/office/powerpoint/2010/main" val="1177092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300" y="426344"/>
            <a:ext cx="10515600" cy="1325563"/>
          </a:xfrm>
        </p:spPr>
        <p:txBody>
          <a:bodyPr/>
          <a:lstStyle/>
          <a:p>
            <a:r>
              <a:rPr lang="en-US" dirty="0"/>
              <a:t>JavaFX</a:t>
            </a:r>
          </a:p>
        </p:txBody>
      </p:sp>
      <p:sp>
        <p:nvSpPr>
          <p:cNvPr id="3" name="Content Placeholder 2"/>
          <p:cNvSpPr>
            <a:spLocks noGrp="1"/>
          </p:cNvSpPr>
          <p:nvPr>
            <p:ph sz="half" idx="1"/>
          </p:nvPr>
        </p:nvSpPr>
        <p:spPr>
          <a:xfrm>
            <a:off x="838200" y="2018808"/>
            <a:ext cx="10591800" cy="4351338"/>
          </a:xfrm>
        </p:spPr>
        <p:txBody>
          <a:bodyPr/>
          <a:lstStyle/>
          <a:p>
            <a:r>
              <a:rPr lang="en-US" dirty="0"/>
              <a:t>JavaFX của Sun là một phần trong chiến lược của Sun để giải quyết những vấn đề này cho các nhà phát triển Java. JavaFX nhằm mục đích cung cấp một nền tảng cơ sở mới để xậy dựng Rich Internet Application trên máy desktop, internet và các thiết bị di động.</a:t>
            </a:r>
          </a:p>
          <a:p>
            <a:r>
              <a:rPr lang="en-US" dirty="0"/>
              <a:t>Bài viết này bao gồm hai thành phần chính: Dự án sông Nile - tập trung vào công việc thiết kế/phát triển, và JavaFX Script - một ngôn ngữ khai báo mới cho các ứng dụng Java GUI.</a:t>
            </a:r>
          </a:p>
          <a:p>
            <a:pPr marL="0" indent="0">
              <a:buNone/>
            </a:pPr>
            <a:endParaRPr lang="en-US" dirty="0"/>
          </a:p>
        </p:txBody>
      </p:sp>
    </p:spTree>
    <p:extLst>
      <p:ext uri="{BB962C8B-B14F-4D97-AF65-F5344CB8AC3E}">
        <p14:creationId xmlns:p14="http://schemas.microsoft.com/office/powerpoint/2010/main" val="2448389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515600" cy="4351338"/>
          </a:xfrm>
        </p:spPr>
        <p:txBody>
          <a:bodyPr/>
          <a:lstStyle/>
          <a:p>
            <a:pPr marL="0" indent="0">
              <a:buNone/>
            </a:pPr>
            <a:r>
              <a:rPr lang="en-US" dirty="0"/>
              <a:t>JavaFX Script là một khai báo, kiểu tĩnh, biên dịch, miền ngôn ngữ đặc trưng để tạo ra giao diện người dùng trên các phiên bản Java Standard và Micro, với các gói truy cập từ môi trường JavaFX. Nó nhắm đến 2 nhóm người sử dụng khác nhau</a:t>
            </a:r>
          </a:p>
          <a:p>
            <a:pPr lvl="0"/>
            <a:r>
              <a:rPr lang="en-US" dirty="0"/>
              <a:t>Các nhà phát triển Java người đã quen thuộc với Swing và đang tìm kiếm một cách để xây dựng tính năng giao diện phong phú trong một các hiệu quả hơn nhanh hơn.</a:t>
            </a:r>
          </a:p>
          <a:p>
            <a:pPr lvl="0"/>
            <a:r>
              <a:rPr lang="en-US" dirty="0"/>
              <a:t>Các nhà phát triển Web, những người quen thuộc hơn với ngôn ngữ kịch bản khác như JavaScript hoặc ActionScript.</a:t>
            </a:r>
          </a:p>
          <a:p>
            <a:pPr marL="0" indent="0">
              <a:buNone/>
            </a:pPr>
            <a:endParaRPr lang="en-US" dirty="0"/>
          </a:p>
        </p:txBody>
      </p:sp>
      <p:sp>
        <p:nvSpPr>
          <p:cNvPr id="4" name="Title 3"/>
          <p:cNvSpPr>
            <a:spLocks noGrp="1"/>
          </p:cNvSpPr>
          <p:nvPr>
            <p:ph type="title"/>
          </p:nvPr>
        </p:nvSpPr>
        <p:spPr>
          <a:xfrm>
            <a:off x="838200" y="699977"/>
            <a:ext cx="10515600" cy="1000036"/>
          </a:xfrm>
        </p:spPr>
        <p:txBody>
          <a:bodyPr>
            <a:normAutofit fontScale="90000"/>
          </a:bodyPr>
          <a:lstStyle/>
          <a:p>
            <a:pPr lvl="0"/>
            <a:r>
              <a:rPr lang="en-US" dirty="0"/>
              <a:t>JavaFX Script.</a:t>
            </a:r>
            <a:br>
              <a:rPr lang="en-US" dirty="0"/>
            </a:br>
            <a:endParaRPr lang="en-US" dirty="0"/>
          </a:p>
        </p:txBody>
      </p:sp>
    </p:spTree>
    <p:extLst>
      <p:ext uri="{BB962C8B-B14F-4D97-AF65-F5344CB8AC3E}">
        <p14:creationId xmlns:p14="http://schemas.microsoft.com/office/powerpoint/2010/main" val="380678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1825625"/>
            <a:ext cx="10675513" cy="4351338"/>
          </a:xfrm>
        </p:spPr>
        <p:txBody>
          <a:bodyPr>
            <a:normAutofit/>
          </a:bodyPr>
          <a:lstStyle/>
          <a:p>
            <a:r>
              <a:rPr lang="en-US" dirty="0"/>
              <a:t>JavaFx Script có nhiều tính năng suất mạnh mẽ bao gồm một số tính năng thuật tiện cho việc chèn và xóa </a:t>
            </a:r>
            <a:r>
              <a:rPr lang="en-US" dirty="0" smtClean="0"/>
              <a:t>..</a:t>
            </a:r>
            <a:endParaRPr lang="en-US" dirty="0"/>
          </a:p>
          <a:p>
            <a:r>
              <a:rPr lang="en-US" dirty="0"/>
              <a:t>Sun đã đặt rất nhiều nhấn mạnh vào khả năng đọc ngôn ngữ làm cho nó dễ dàng để nhận và làm theo . Một hệ quả của điều này tuy nhiên là họ đã sử dụng một bộ BASIC giống như các toán tử logic ở vị trí điều khiển trong C được sử dụng trong cả hai Java và JavaScript. </a:t>
            </a:r>
          </a:p>
          <a:p>
            <a:pPr marL="0" indent="0">
              <a:buNone/>
            </a:pPr>
            <a:endParaRPr lang="en-US" dirty="0"/>
          </a:p>
        </p:txBody>
      </p:sp>
    </p:spTree>
    <p:extLst>
      <p:ext uri="{BB962C8B-B14F-4D97-AF65-F5344CB8AC3E}">
        <p14:creationId xmlns:p14="http://schemas.microsoft.com/office/powerpoint/2010/main" val="197200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28352" y="1622739"/>
            <a:ext cx="10515600" cy="3515932"/>
          </a:xfrm>
        </p:spPr>
        <p:txBody>
          <a:bodyPr>
            <a:normAutofit/>
          </a:bodyPr>
          <a:lstStyle/>
          <a:p>
            <a:r>
              <a:rPr lang="en-US" dirty="0"/>
              <a:t>JavaFX Script có quyền truy cập vào tất cả các gói Java hiện có mà còn bao gồm các API mới. </a:t>
            </a:r>
            <a:endParaRPr lang="en-US" dirty="0" smtClean="0"/>
          </a:p>
          <a:p>
            <a:r>
              <a:rPr lang="en-US" dirty="0" smtClean="0"/>
              <a:t>Sun </a:t>
            </a:r>
            <a:r>
              <a:rPr lang="en-US" dirty="0"/>
              <a:t>đã chia các API thành ba tài liệu hai trong số đó là có sẵn </a:t>
            </a:r>
            <a:r>
              <a:rPr lang="en-US" dirty="0" smtClean="0"/>
              <a:t>tại.</a:t>
            </a:r>
            <a:endParaRPr lang="en-US" dirty="0"/>
          </a:p>
          <a:p>
            <a:r>
              <a:rPr lang="en-US" dirty="0"/>
              <a:t>Có một hoặc hai thiếu sót đáng kể từ API phổ biến tại thời điểm này - ví dụ như không có tương đương với Table, TabbedPane, TextArea, và BookPanel</a:t>
            </a:r>
          </a:p>
        </p:txBody>
      </p:sp>
    </p:spTree>
    <p:extLst>
      <p:ext uri="{BB962C8B-B14F-4D97-AF65-F5344CB8AC3E}">
        <p14:creationId xmlns:p14="http://schemas.microsoft.com/office/powerpoint/2010/main" val="2516609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515600" cy="4351338"/>
          </a:xfrm>
        </p:spPr>
        <p:txBody>
          <a:bodyPr/>
          <a:lstStyle/>
          <a:p>
            <a:r>
              <a:rPr lang="en-US" dirty="0"/>
              <a:t>Một phần quan trọng của dự án sông Nile, sử dụng một tập hợp các định dạng khai báo JavaFX Script để đại diện cho nguồn lực đồ họa. </a:t>
            </a:r>
          </a:p>
          <a:p>
            <a:r>
              <a:rPr lang="en-US" dirty="0"/>
              <a:t>Với Silverlight, Microsoft cung cấp công cụ riêng của mình (bộ Expression) để trực tiếp nhận các dịch vụ Creative Suite của Adobe. Sun cũng đang làm việc trên công cụ riêng của mình (dự kiến ​​vào năm tới), nhưng đã chọn thông qua dự án Nile để tập trung đầu tiên vào việc hỗ trợ các công cụ hiện phổ biến bắt đầu với Illustrator của Adobe và Photoshop. </a:t>
            </a:r>
          </a:p>
          <a:p>
            <a:pPr marL="0" indent="0">
              <a:buNone/>
            </a:pPr>
            <a:endParaRPr lang="en-US" dirty="0"/>
          </a:p>
        </p:txBody>
      </p:sp>
      <p:sp>
        <p:nvSpPr>
          <p:cNvPr id="4" name="Title 3"/>
          <p:cNvSpPr>
            <a:spLocks noGrp="1"/>
          </p:cNvSpPr>
          <p:nvPr>
            <p:ph type="title"/>
          </p:nvPr>
        </p:nvSpPr>
        <p:spPr/>
        <p:txBody>
          <a:bodyPr>
            <a:normAutofit fontScale="90000"/>
          </a:bodyPr>
          <a:lstStyle/>
          <a:p>
            <a:pPr lvl="0"/>
            <a:r>
              <a:rPr lang="en-US" dirty="0"/>
              <a:t>Dự án sông Nile.</a:t>
            </a:r>
            <a:br>
              <a:rPr lang="en-US" dirty="0"/>
            </a:br>
            <a:endParaRPr lang="en-US" dirty="0"/>
          </a:p>
        </p:txBody>
      </p:sp>
    </p:spTree>
    <p:extLst>
      <p:ext uri="{BB962C8B-B14F-4D97-AF65-F5344CB8AC3E}">
        <p14:creationId xmlns:p14="http://schemas.microsoft.com/office/powerpoint/2010/main" val="395231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10515600" cy="4351338"/>
          </a:xfrm>
        </p:spPr>
        <p:txBody>
          <a:bodyPr/>
          <a:lstStyle/>
          <a:p>
            <a:r>
              <a:rPr lang="en-US" dirty="0"/>
              <a:t>Hỗ trợ trên cả OS X và Windows, bao gồm các dự án Nile plugin cho Adobe Illustrator và Photoshop CS3, một chuyển đổi SVG, và một chương trình đọc cho các định dạng dữ liệu JavaFX (FXD). </a:t>
            </a:r>
          </a:p>
          <a:p>
            <a:r>
              <a:rPr lang="en-US" dirty="0"/>
              <a:t>Flash và Silverlight là công cụ độc quyền nguồn đóng kín hoàn. Trong khi đó Sun đã cam kết làm cho JavaFX có sẵn như là phần mềm nguồn mở.</a:t>
            </a:r>
          </a:p>
          <a:p>
            <a:pPr marL="0" indent="0">
              <a:buNone/>
            </a:pPr>
            <a:endParaRPr lang="en-US" dirty="0"/>
          </a:p>
        </p:txBody>
      </p:sp>
    </p:spTree>
    <p:extLst>
      <p:ext uri="{BB962C8B-B14F-4D97-AF65-F5344CB8AC3E}">
        <p14:creationId xmlns:p14="http://schemas.microsoft.com/office/powerpoint/2010/main" val="654785648"/>
      </p:ext>
    </p:extLst>
  </p:cSld>
  <p:clrMapOvr>
    <a:masterClrMapping/>
  </p:clrMapOvr>
</p:sld>
</file>

<file path=ppt/theme/theme1.xml><?xml version="1.0" encoding="utf-8"?>
<a:theme xmlns:a="http://schemas.openxmlformats.org/drawingml/2006/main" name="Melancholy abstract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lancholy abstract design template" id="{53D6E29E-BC16-4C15-929C-E5E8D3EE1C7C}" vid="{7719C5F9-D258-4D09-B252-90C1DAED72A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CEFEFB8-71C6-4A9E-8EF9-0768355D7E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Melancholy abstract design slides</Template>
  <TotalTime>28</TotalTime>
  <Words>734</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Tahoma</vt:lpstr>
      <vt:lpstr>Times New Roman</vt:lpstr>
      <vt:lpstr>Wingdings</vt:lpstr>
      <vt:lpstr>Melancholy abstract design template</vt:lpstr>
      <vt:lpstr>Java FX Technology Preview</vt:lpstr>
      <vt:lpstr>Thành công của Java</vt:lpstr>
      <vt:lpstr>Phức tạp trong giao diện người dùng</vt:lpstr>
      <vt:lpstr>JavaFX</vt:lpstr>
      <vt:lpstr>JavaFX Script. </vt:lpstr>
      <vt:lpstr>PowerPoint Presentation</vt:lpstr>
      <vt:lpstr>PowerPoint Presentation</vt:lpstr>
      <vt:lpstr>Dự án sông Nile. </vt:lpstr>
      <vt:lpstr>PowerPoint Presentation</vt:lpstr>
      <vt:lpstr>THANK YOU FOR WATCHING!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FX Technology Preview</dc:title>
  <dc:creator>Bui Hien</dc:creator>
  <cp:keywords/>
  <cp:lastModifiedBy>Bui Hien</cp:lastModifiedBy>
  <cp:revision>6</cp:revision>
  <dcterms:created xsi:type="dcterms:W3CDTF">2014-09-13T15:20:39Z</dcterms:created>
  <dcterms:modified xsi:type="dcterms:W3CDTF">2014-09-13T15:50:22Z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TC034605309991</vt:lpwstr>
  </property>
</Properties>
</file>