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63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F836E93-FE47-4E27-A002-03D9F0EF42AD}" type="datetimeFigureOut">
              <a:rPr lang="en-US" smtClean="0"/>
              <a:t>9/13/2014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1DB412-6C2B-4B2A-A9D1-59B1BEA6FC2A}" type="slidenum">
              <a:rPr lang="en-US" smtClean="0"/>
              <a:t>‹#›</a:t>
            </a:fld>
            <a:endParaRPr lang="en-US"/>
          </a:p>
        </p:txBody>
      </p:sp>
    </p:spTree>
    <p:extLst>
      <p:ext uri="{BB962C8B-B14F-4D97-AF65-F5344CB8AC3E}">
        <p14:creationId xmlns:p14="http://schemas.microsoft.com/office/powerpoint/2010/main" val="2600846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836E93-FE47-4E27-A002-03D9F0EF42AD}" type="datetimeFigureOut">
              <a:rPr lang="en-US" smtClean="0"/>
              <a:t>9/13/2014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1DB412-6C2B-4B2A-A9D1-59B1BEA6FC2A}" type="slidenum">
              <a:rPr lang="en-US" smtClean="0"/>
              <a:t>‹#›</a:t>
            </a:fld>
            <a:endParaRPr lang="en-US"/>
          </a:p>
        </p:txBody>
      </p:sp>
    </p:spTree>
    <p:extLst>
      <p:ext uri="{BB962C8B-B14F-4D97-AF65-F5344CB8AC3E}">
        <p14:creationId xmlns:p14="http://schemas.microsoft.com/office/powerpoint/2010/main" val="4096144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836E93-FE47-4E27-A002-03D9F0EF42AD}" type="datetimeFigureOut">
              <a:rPr lang="en-US" smtClean="0"/>
              <a:t>9/13/2014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1DB412-6C2B-4B2A-A9D1-59B1BEA6FC2A}" type="slidenum">
              <a:rPr lang="en-US" smtClean="0"/>
              <a:t>‹#›</a:t>
            </a:fld>
            <a:endParaRPr lang="en-US"/>
          </a:p>
        </p:txBody>
      </p:sp>
    </p:spTree>
    <p:extLst>
      <p:ext uri="{BB962C8B-B14F-4D97-AF65-F5344CB8AC3E}">
        <p14:creationId xmlns:p14="http://schemas.microsoft.com/office/powerpoint/2010/main" val="1202201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836E93-FE47-4E27-A002-03D9F0EF42AD}" type="datetimeFigureOut">
              <a:rPr lang="en-US" smtClean="0"/>
              <a:t>9/13/2014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1DB412-6C2B-4B2A-A9D1-59B1BEA6FC2A}" type="slidenum">
              <a:rPr lang="en-US" smtClean="0"/>
              <a:t>‹#›</a:t>
            </a:fld>
            <a:endParaRPr lang="en-US"/>
          </a:p>
        </p:txBody>
      </p:sp>
    </p:spTree>
    <p:extLst>
      <p:ext uri="{BB962C8B-B14F-4D97-AF65-F5344CB8AC3E}">
        <p14:creationId xmlns:p14="http://schemas.microsoft.com/office/powerpoint/2010/main" val="4171627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836E93-FE47-4E27-A002-03D9F0EF42AD}" type="datetimeFigureOut">
              <a:rPr lang="en-US" smtClean="0"/>
              <a:t>9/13/2014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1DB412-6C2B-4B2A-A9D1-59B1BEA6FC2A}" type="slidenum">
              <a:rPr lang="en-US" smtClean="0"/>
              <a:t>‹#›</a:t>
            </a:fld>
            <a:endParaRPr lang="en-US"/>
          </a:p>
        </p:txBody>
      </p:sp>
    </p:spTree>
    <p:extLst>
      <p:ext uri="{BB962C8B-B14F-4D97-AF65-F5344CB8AC3E}">
        <p14:creationId xmlns:p14="http://schemas.microsoft.com/office/powerpoint/2010/main" val="3851505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F836E93-FE47-4E27-A002-03D9F0EF42AD}" type="datetimeFigureOut">
              <a:rPr lang="en-US" smtClean="0"/>
              <a:t>9/13/2014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1DB412-6C2B-4B2A-A9D1-59B1BEA6FC2A}" type="slidenum">
              <a:rPr lang="en-US" smtClean="0"/>
              <a:t>‹#›</a:t>
            </a:fld>
            <a:endParaRPr lang="en-US"/>
          </a:p>
        </p:txBody>
      </p:sp>
    </p:spTree>
    <p:extLst>
      <p:ext uri="{BB962C8B-B14F-4D97-AF65-F5344CB8AC3E}">
        <p14:creationId xmlns:p14="http://schemas.microsoft.com/office/powerpoint/2010/main" val="3405205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F836E93-FE47-4E27-A002-03D9F0EF42AD}" type="datetimeFigureOut">
              <a:rPr lang="en-US" smtClean="0"/>
              <a:t>9/13/2014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1DB412-6C2B-4B2A-A9D1-59B1BEA6FC2A}" type="slidenum">
              <a:rPr lang="en-US" smtClean="0"/>
              <a:t>‹#›</a:t>
            </a:fld>
            <a:endParaRPr lang="en-US"/>
          </a:p>
        </p:txBody>
      </p:sp>
    </p:spTree>
    <p:extLst>
      <p:ext uri="{BB962C8B-B14F-4D97-AF65-F5344CB8AC3E}">
        <p14:creationId xmlns:p14="http://schemas.microsoft.com/office/powerpoint/2010/main" val="2176704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F836E93-FE47-4E27-A002-03D9F0EF42AD}" type="datetimeFigureOut">
              <a:rPr lang="en-US" smtClean="0"/>
              <a:t>9/13/2014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1DB412-6C2B-4B2A-A9D1-59B1BEA6FC2A}" type="slidenum">
              <a:rPr lang="en-US" smtClean="0"/>
              <a:t>‹#›</a:t>
            </a:fld>
            <a:endParaRPr lang="en-US"/>
          </a:p>
        </p:txBody>
      </p:sp>
    </p:spTree>
    <p:extLst>
      <p:ext uri="{BB962C8B-B14F-4D97-AF65-F5344CB8AC3E}">
        <p14:creationId xmlns:p14="http://schemas.microsoft.com/office/powerpoint/2010/main" val="2144687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836E93-FE47-4E27-A002-03D9F0EF42AD}" type="datetimeFigureOut">
              <a:rPr lang="en-US" smtClean="0"/>
              <a:t>9/13/2014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1DB412-6C2B-4B2A-A9D1-59B1BEA6FC2A}" type="slidenum">
              <a:rPr lang="en-US" smtClean="0"/>
              <a:t>‹#›</a:t>
            </a:fld>
            <a:endParaRPr lang="en-US"/>
          </a:p>
        </p:txBody>
      </p:sp>
    </p:spTree>
    <p:extLst>
      <p:ext uri="{BB962C8B-B14F-4D97-AF65-F5344CB8AC3E}">
        <p14:creationId xmlns:p14="http://schemas.microsoft.com/office/powerpoint/2010/main" val="1900701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836E93-FE47-4E27-A002-03D9F0EF42AD}" type="datetimeFigureOut">
              <a:rPr lang="en-US" smtClean="0"/>
              <a:t>9/13/2014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1DB412-6C2B-4B2A-A9D1-59B1BEA6FC2A}" type="slidenum">
              <a:rPr lang="en-US" smtClean="0"/>
              <a:t>‹#›</a:t>
            </a:fld>
            <a:endParaRPr lang="en-US"/>
          </a:p>
        </p:txBody>
      </p:sp>
    </p:spTree>
    <p:extLst>
      <p:ext uri="{BB962C8B-B14F-4D97-AF65-F5344CB8AC3E}">
        <p14:creationId xmlns:p14="http://schemas.microsoft.com/office/powerpoint/2010/main" val="1362697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836E93-FE47-4E27-A002-03D9F0EF42AD}" type="datetimeFigureOut">
              <a:rPr lang="en-US" smtClean="0"/>
              <a:t>9/13/2014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1DB412-6C2B-4B2A-A9D1-59B1BEA6FC2A}" type="slidenum">
              <a:rPr lang="en-US" smtClean="0"/>
              <a:t>‹#›</a:t>
            </a:fld>
            <a:endParaRPr lang="en-US"/>
          </a:p>
        </p:txBody>
      </p:sp>
    </p:spTree>
    <p:extLst>
      <p:ext uri="{BB962C8B-B14F-4D97-AF65-F5344CB8AC3E}">
        <p14:creationId xmlns:p14="http://schemas.microsoft.com/office/powerpoint/2010/main" val="266399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836E93-FE47-4E27-A002-03D9F0EF42AD}" type="datetimeFigureOut">
              <a:rPr lang="en-US" smtClean="0"/>
              <a:t>9/13/2014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1DB412-6C2B-4B2A-A9D1-59B1BEA6FC2A}" type="slidenum">
              <a:rPr lang="en-US" smtClean="0"/>
              <a:t>‹#›</a:t>
            </a:fld>
            <a:endParaRPr lang="en-US"/>
          </a:p>
        </p:txBody>
      </p:sp>
    </p:spTree>
    <p:extLst>
      <p:ext uri="{BB962C8B-B14F-4D97-AF65-F5344CB8AC3E}">
        <p14:creationId xmlns:p14="http://schemas.microsoft.com/office/powerpoint/2010/main" val="2700924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0991" y="2275302"/>
            <a:ext cx="9144000" cy="2387600"/>
          </a:xfrm>
        </p:spPr>
        <p:txBody>
          <a:bodyPr>
            <a:normAutofit fontScale="90000"/>
          </a:bodyPr>
          <a:lstStyle/>
          <a:p>
            <a:r>
              <a:rPr lang="en-US" b="1" dirty="0">
                <a:latin typeface="Times New Roman" panose="02020603050405020304" pitchFamily="18" charset="0"/>
                <a:cs typeface="Times New Roman" panose="02020603050405020304" pitchFamily="18" charset="0"/>
              </a:rPr>
              <a:t>Microsoft </a:t>
            </a:r>
            <a:r>
              <a:rPr lang="en-US" b="1" dirty="0" err="1">
                <a:latin typeface="Times New Roman" panose="02020603050405020304" pitchFamily="18" charset="0"/>
                <a:cs typeface="Times New Roman" panose="02020603050405020304" pitchFamily="18" charset="0"/>
              </a:rPr>
              <a:t>giới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thiệu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cơ</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sở</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dự</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liệu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NoSQL</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cho</a:t>
            </a:r>
            <a:r>
              <a:rPr lang="en-US" b="1" dirty="0">
                <a:latin typeface="Times New Roman" panose="02020603050405020304" pitchFamily="18" charset="0"/>
                <a:cs typeface="Times New Roman" panose="02020603050405020304" pitchFamily="18" charset="0"/>
              </a:rPr>
              <a:t> Microsoft Azure</a:t>
            </a:r>
            <a:br>
              <a:rPr lang="en-US" b="1"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2241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Microsoft Azure ?</a:t>
            </a:r>
            <a:endParaRPr lang="en-US"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667511" y="2093119"/>
            <a:ext cx="5157787" cy="823912"/>
          </a:xfrm>
        </p:spPr>
        <p:txBody>
          <a:bodyPr/>
          <a:lstStyle/>
          <a:p>
            <a:pPr marL="342900" indent="-342900">
              <a:buFont typeface="Wingdings" panose="05000000000000000000" pitchFamily="2" charset="2"/>
              <a:buChar char="v"/>
            </a:pPr>
            <a:r>
              <a:rPr lang="en-US" dirty="0" err="1" smtClean="0">
                <a:latin typeface="Times New Roman" panose="02020603050405020304" pitchFamily="18" charset="0"/>
                <a:cs typeface="Times New Roman" panose="02020603050405020304" pitchFamily="18" charset="0"/>
              </a:rPr>
              <a:t>Lịch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sử</a:t>
            </a:r>
            <a:r>
              <a:rPr lang="en-US" dirty="0" smtClean="0">
                <a:latin typeface="Times New Roman" panose="02020603050405020304" pitchFamily="18" charset="0"/>
                <a:cs typeface="Times New Roman" panose="02020603050405020304" pitchFamily="18" charset="0"/>
              </a:rPr>
              <a:t> :</a:t>
            </a:r>
          </a:p>
          <a:p>
            <a:endParaRPr lang="en-US" dirty="0"/>
          </a:p>
        </p:txBody>
      </p:sp>
      <p:sp>
        <p:nvSpPr>
          <p:cNvPr id="3" name="Content Placeholder 2"/>
          <p:cNvSpPr>
            <a:spLocks noGrp="1"/>
          </p:cNvSpPr>
          <p:nvPr>
            <p:ph sz="half" idx="2"/>
          </p:nvPr>
        </p:nvSpPr>
        <p:spPr/>
        <p:txBody>
          <a:bodyPr>
            <a:normAutofit/>
          </a:bodyPr>
          <a:lstStyle/>
          <a:p>
            <a:r>
              <a:rPr lang="en-US" sz="2400" dirty="0" smtClean="0">
                <a:latin typeface="Times New Roman" panose="02020603050405020304" pitchFamily="18" charset="0"/>
                <a:cs typeface="Times New Roman" panose="02020603050405020304" pitchFamily="18" charset="0"/>
              </a:rPr>
              <a:t>Microsoft Azure: </a:t>
            </a:r>
            <a:r>
              <a:rPr lang="en-US" sz="2400" dirty="0" err="1">
                <a:latin typeface="Times New Roman" panose="02020603050405020304" pitchFamily="18" charset="0"/>
                <a:cs typeface="Times New Roman" panose="02020603050405020304" pitchFamily="18" charset="0"/>
              </a:rPr>
              <a:t>C</a:t>
            </a:r>
            <a:r>
              <a:rPr lang="en-US" sz="2400" dirty="0" err="1" smtClean="0">
                <a:latin typeface="Times New Roman" panose="02020603050405020304" pitchFamily="18" charset="0"/>
                <a:cs typeface="Times New Roman" panose="02020603050405020304" pitchFamily="18" charset="0"/>
              </a:rPr>
              <a:t>ó</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tên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là</a:t>
            </a:r>
            <a:r>
              <a:rPr lang="en-US" sz="2400" dirty="0" smtClean="0">
                <a:latin typeface="Times New Roman" panose="02020603050405020304" pitchFamily="18" charset="0"/>
                <a:cs typeface="Times New Roman" panose="02020603050405020304" pitchFamily="18" charset="0"/>
              </a:rPr>
              <a:t> Window Azure </a:t>
            </a:r>
            <a:r>
              <a:rPr lang="en-US" sz="2400" dirty="0" err="1" smtClean="0">
                <a:latin typeface="Times New Roman" panose="02020603050405020304" pitchFamily="18" charset="0"/>
                <a:cs typeface="Times New Roman" panose="02020603050405020304" pitchFamily="18" charset="0"/>
              </a:rPr>
              <a:t>được</a:t>
            </a:r>
            <a:r>
              <a:rPr lang="en-US" sz="2400" dirty="0" smtClean="0">
                <a:latin typeface="Times New Roman" panose="02020603050405020304" pitchFamily="18" charset="0"/>
                <a:cs typeface="Times New Roman" panose="02020603050405020304" pitchFamily="18" charset="0"/>
              </a:rPr>
              <a:t> Microsoft </a:t>
            </a:r>
            <a:r>
              <a:rPr lang="en-US" sz="2400" dirty="0" err="1" smtClean="0">
                <a:latin typeface="Times New Roman" panose="02020603050405020304" pitchFamily="18" charset="0"/>
                <a:cs typeface="Times New Roman" panose="02020603050405020304" pitchFamily="18" charset="0"/>
              </a:rPr>
              <a:t>giới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thiệu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cuối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tháng</a:t>
            </a:r>
            <a:r>
              <a:rPr lang="en-US" sz="2400" dirty="0" smtClean="0">
                <a:latin typeface="Times New Roman" panose="02020603050405020304" pitchFamily="18" charset="0"/>
                <a:cs typeface="Times New Roman" panose="02020603050405020304" pitchFamily="18" charset="0"/>
              </a:rPr>
              <a:t> 10/2008 </a:t>
            </a:r>
            <a:r>
              <a:rPr lang="en-US" sz="2400" dirty="0" err="1" smtClean="0">
                <a:latin typeface="Times New Roman" panose="02020603050405020304" pitchFamily="18" charset="0"/>
                <a:cs typeface="Times New Roman" panose="02020603050405020304" pitchFamily="18" charset="0"/>
              </a:rPr>
              <a:t>và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được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đổi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tên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thành</a:t>
            </a:r>
            <a:r>
              <a:rPr lang="en-US" sz="2400" dirty="0" smtClean="0">
                <a:latin typeface="Times New Roman" panose="02020603050405020304" pitchFamily="18" charset="0"/>
                <a:cs typeface="Times New Roman" panose="02020603050405020304" pitchFamily="18" charset="0"/>
              </a:rPr>
              <a:t> Microsoft Azure </a:t>
            </a:r>
            <a:r>
              <a:rPr lang="en-US" sz="2400" dirty="0" err="1" smtClean="0">
                <a:latin typeface="Times New Roman" panose="02020603050405020304" pitchFamily="18" charset="0"/>
                <a:cs typeface="Times New Roman" panose="02020603050405020304" pitchFamily="18" charset="0"/>
              </a:rPr>
              <a:t>vào</a:t>
            </a:r>
            <a:r>
              <a:rPr lang="en-US" sz="2400" dirty="0" smtClean="0">
                <a:latin typeface="Times New Roman" panose="02020603050405020304" pitchFamily="18" charset="0"/>
                <a:cs typeface="Times New Roman" panose="02020603050405020304" pitchFamily="18" charset="0"/>
              </a:rPr>
              <a:t> 3/4/2014</a:t>
            </a:r>
          </a:p>
          <a:p>
            <a:r>
              <a:rPr lang="en-US" sz="2400" dirty="0" err="1" smtClean="0">
                <a:latin typeface="Times New Roman" panose="02020603050405020304" pitchFamily="18" charset="0"/>
                <a:cs typeface="Times New Roman" panose="02020603050405020304" pitchFamily="18" charset="0"/>
              </a:rPr>
              <a:t>Nhấn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mạnh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nền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tảng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hạ</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tầng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điện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toán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đám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mây</a:t>
            </a:r>
            <a:r>
              <a:rPr lang="en-US" sz="2400" dirty="0" smtClean="0">
                <a:latin typeface="Times New Roman" panose="02020603050405020304" pitchFamily="18" charset="0"/>
                <a:cs typeface="Times New Roman" panose="02020603050405020304" pitchFamily="18" charset="0"/>
              </a:rPr>
              <a:t> Azure </a:t>
            </a:r>
            <a:r>
              <a:rPr lang="en-US" sz="2400" dirty="0" err="1" smtClean="0">
                <a:latin typeface="Times New Roman" panose="02020603050405020304" pitchFamily="18" charset="0"/>
                <a:cs typeface="Times New Roman" panose="02020603050405020304" pitchFamily="18" charset="0"/>
              </a:rPr>
              <a:t>giờ</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đây</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đã</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hỗ</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trợ</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nhiều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hệ</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điều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hành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ngôn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ngữ</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dịch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vụ</a:t>
            </a:r>
            <a:endParaRPr lang="en-US" dirty="0" smtClean="0">
              <a:latin typeface="Times New Roman" panose="02020603050405020304" pitchFamily="18" charset="0"/>
              <a:cs typeface="Times New Roman" panose="02020603050405020304" pitchFamily="18" charset="0"/>
            </a:endParaRPr>
          </a:p>
        </p:txBody>
      </p:sp>
      <p:pic>
        <p:nvPicPr>
          <p:cNvPr id="7" name="Content Placeholder 6"/>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172200" y="2505075"/>
            <a:ext cx="5436704" cy="3684588"/>
          </a:xfrm>
        </p:spPr>
      </p:pic>
    </p:spTree>
    <p:extLst>
      <p:ext uri="{BB962C8B-B14F-4D97-AF65-F5344CB8AC3E}">
        <p14:creationId xmlns:p14="http://schemas.microsoft.com/office/powerpoint/2010/main" val="288037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Microsoft Azure ?</a:t>
            </a:r>
            <a:endParaRPr lang="en-US" b="1"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839787" y="1690688"/>
            <a:ext cx="5157787" cy="663023"/>
          </a:xfrm>
        </p:spPr>
        <p:txBody>
          <a:bodyPr/>
          <a:lstStyle/>
          <a:p>
            <a:pPr marL="342900" indent="-342900">
              <a:buFont typeface="Wingdings" panose="05000000000000000000" pitchFamily="2" charset="2"/>
              <a:buChar char="v"/>
            </a:pPr>
            <a:r>
              <a:rPr lang="en-US" dirty="0" err="1" smtClean="0">
                <a:latin typeface="Times New Roman" panose="02020603050405020304" pitchFamily="18" charset="0"/>
                <a:cs typeface="Times New Roman" panose="02020603050405020304" pitchFamily="18" charset="0"/>
              </a:rPr>
              <a:t>Hoạt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động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phát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triển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ứng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dụng</a:t>
            </a:r>
            <a:endParaRPr lang="en-US"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p:txBody>
          <a:bodyPr>
            <a:normAutofit fontScale="92500" lnSpcReduction="20000"/>
          </a:bodyPr>
          <a:lstStyle/>
          <a:p>
            <a:r>
              <a:rPr lang="en-US" sz="2400" dirty="0" smtClean="0">
                <a:latin typeface="Times New Roman" panose="02020603050405020304" pitchFamily="18" charset="0"/>
                <a:cs typeface="Times New Roman" panose="02020603050405020304" pitchFamily="18" charset="0"/>
              </a:rPr>
              <a:t>Microsoft </a:t>
            </a:r>
            <a:r>
              <a:rPr lang="vi-VN" sz="2400" dirty="0" smtClean="0">
                <a:latin typeface="+mj-lt"/>
              </a:rPr>
              <a:t>Azure </a:t>
            </a:r>
            <a:r>
              <a:rPr lang="vi-VN" sz="2400" dirty="0">
                <a:latin typeface="+mj-lt"/>
              </a:rPr>
              <a:t>là nền tảng và hạ tầng điện toán đám mây của Microsoft phục vụ cho mục đích phát triển, triển khai và quản lý các ứng dụng, dịch vụ thông qua một mạng lưới các trung tâm dữ liệu toàn cầu của </a:t>
            </a:r>
            <a:r>
              <a:rPr lang="vi-VN" sz="2400" dirty="0" smtClean="0">
                <a:latin typeface="+mj-lt"/>
              </a:rPr>
              <a:t>Microsof</a:t>
            </a:r>
            <a:r>
              <a:rPr lang="en-US" sz="2400" dirty="0" smtClean="0">
                <a:latin typeface="+mj-lt"/>
              </a:rPr>
              <a:t>t.</a:t>
            </a:r>
          </a:p>
          <a:p>
            <a:r>
              <a:rPr lang="vi-VN" sz="2400" dirty="0">
                <a:latin typeface="+mj-lt"/>
              </a:rPr>
              <a:t>Windows Azure sẽ mang lại nhiều chức năng cho các ứng dụng Web, cho phép doanh nghiệp nhanh chóng triển khai và cập nhật các dịch vụ với chi phí thấp hơn. </a:t>
            </a:r>
            <a:endParaRPr lang="en-US" sz="2400" dirty="0" smtClean="0">
              <a:latin typeface="+mj-lt"/>
            </a:endParaRPr>
          </a:p>
          <a:p>
            <a:r>
              <a:rPr lang="en-US" sz="2400" dirty="0">
                <a:latin typeface="Times New Roman" panose="02020603050405020304" pitchFamily="18" charset="0"/>
                <a:cs typeface="Times New Roman" panose="02020603050405020304" pitchFamily="18" charset="0"/>
              </a:rPr>
              <a:t>Azure </a:t>
            </a:r>
            <a:r>
              <a:rPr lang="en-US" sz="2400" dirty="0" err="1">
                <a:latin typeface="Times New Roman" panose="02020603050405020304" pitchFamily="18" charset="0"/>
                <a:cs typeface="Times New Roman" panose="02020603050405020304" pitchFamily="18" charset="0"/>
              </a:rPr>
              <a:t>cung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cấp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cả</a:t>
            </a:r>
            <a:r>
              <a:rPr lang="en-US" sz="2400" dirty="0">
                <a:latin typeface="Times New Roman" panose="02020603050405020304" pitchFamily="18" charset="0"/>
                <a:cs typeface="Times New Roman" panose="02020603050405020304" pitchFamily="18" charset="0"/>
              </a:rPr>
              <a:t> 2 </a:t>
            </a:r>
            <a:r>
              <a:rPr lang="en-US" sz="2400" dirty="0" err="1">
                <a:latin typeface="Times New Roman" panose="02020603050405020304" pitchFamily="18" charset="0"/>
                <a:cs typeface="Times New Roman" panose="02020603050405020304" pitchFamily="18" charset="0"/>
              </a:rPr>
              <a:t>loại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dịch</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vụ</a:t>
            </a:r>
            <a:r>
              <a:rPr lang="en-US" sz="24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r>
              <a:rPr lang="en-US" sz="2400" dirty="0" err="1" smtClean="0">
                <a:latin typeface="Times New Roman" panose="02020603050405020304" pitchFamily="18" charset="0"/>
                <a:cs typeface="Times New Roman" panose="02020603050405020304" pitchFamily="18" charset="0"/>
              </a:rPr>
              <a:t>PaaS</a:t>
            </a:r>
            <a:r>
              <a:rPr lang="en-US" sz="2400" dirty="0" smtClean="0">
                <a:latin typeface="Times New Roman" panose="02020603050405020304" pitchFamily="18" charset="0"/>
                <a:cs typeface="Times New Roman" panose="02020603050405020304" pitchFamily="18" charset="0"/>
              </a:rPr>
              <a:t> (Platform as a Service)</a:t>
            </a:r>
          </a:p>
          <a:p>
            <a:pPr>
              <a:buFont typeface="Wingdings" panose="05000000000000000000" pitchFamily="2" charset="2"/>
              <a:buChar char="ü"/>
            </a:pPr>
            <a:r>
              <a:rPr lang="en-US" sz="2400" dirty="0" err="1" smtClean="0">
                <a:latin typeface="Times New Roman" panose="02020603050405020304" pitchFamily="18" charset="0"/>
                <a:cs typeface="Times New Roman" panose="02020603050405020304" pitchFamily="18" charset="0"/>
              </a:rPr>
              <a:t>IaaS</a:t>
            </a:r>
            <a:r>
              <a:rPr lang="en-US" sz="2400" dirty="0" smtClean="0">
                <a:latin typeface="Times New Roman" panose="02020603050405020304" pitchFamily="18" charset="0"/>
                <a:cs typeface="Times New Roman" panose="02020603050405020304" pitchFamily="18" charset="0"/>
              </a:rPr>
              <a:t> (Infrastructure as a Service)</a:t>
            </a:r>
          </a:p>
          <a:p>
            <a:pPr>
              <a:buFont typeface="Wingdings" panose="05000000000000000000" pitchFamily="2" charset="2"/>
              <a:buChar char="ü"/>
            </a:pPr>
            <a:endParaRPr lang="en-US" sz="2400" dirty="0">
              <a:latin typeface="Times New Roman" panose="02020603050405020304" pitchFamily="18" charset="0"/>
              <a:cs typeface="Times New Roman" panose="02020603050405020304" pitchFamily="18" charset="0"/>
            </a:endParaRPr>
          </a:p>
        </p:txBody>
      </p:sp>
      <p:pic>
        <p:nvPicPr>
          <p:cNvPr id="9" name="Content Placeholder 8"/>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422301" y="2022199"/>
            <a:ext cx="5525820" cy="4167464"/>
          </a:xfrm>
        </p:spPr>
      </p:pic>
    </p:spTree>
    <p:extLst>
      <p:ext uri="{BB962C8B-B14F-4D97-AF65-F5344CB8AC3E}">
        <p14:creationId xmlns:p14="http://schemas.microsoft.com/office/powerpoint/2010/main" val="3281319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Microsoft Azure ?</a:t>
            </a:r>
            <a:endParaRPr lang="en-US" dirty="0"/>
          </a:p>
        </p:txBody>
      </p:sp>
      <p:sp>
        <p:nvSpPr>
          <p:cNvPr id="3" name="Text Placeholder 2"/>
          <p:cNvSpPr>
            <a:spLocks noGrp="1"/>
          </p:cNvSpPr>
          <p:nvPr>
            <p:ph type="body" idx="1"/>
          </p:nvPr>
        </p:nvSpPr>
        <p:spPr>
          <a:xfrm>
            <a:off x="839788" y="1280596"/>
            <a:ext cx="5157787" cy="823912"/>
          </a:xfrm>
        </p:spPr>
        <p:txBody>
          <a:bodyPr/>
          <a:lstStyle/>
          <a:p>
            <a:r>
              <a:rPr lang="en-US" dirty="0" err="1" smtClean="0"/>
              <a:t>Thành</a:t>
            </a:r>
            <a:r>
              <a:rPr lang="en-US" dirty="0" smtClean="0"/>
              <a:t> </a:t>
            </a:r>
            <a:r>
              <a:rPr lang="en-US" dirty="0" err="1" smtClean="0"/>
              <a:t>phần</a:t>
            </a:r>
            <a:r>
              <a:rPr lang="en-US" dirty="0" smtClean="0"/>
              <a:t> </a:t>
            </a:r>
            <a:r>
              <a:rPr lang="en-US" dirty="0" err="1" smtClean="0"/>
              <a:t>của</a:t>
            </a:r>
            <a:r>
              <a:rPr lang="en-US" dirty="0" smtClean="0"/>
              <a:t> Microsoft Azure</a:t>
            </a:r>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89114" y="2207016"/>
            <a:ext cx="5310198" cy="3982648"/>
          </a:xfrm>
        </p:spPr>
      </p:pic>
      <p:sp>
        <p:nvSpPr>
          <p:cNvPr id="5" name="Text Placeholder 4"/>
          <p:cNvSpPr>
            <a:spLocks noGrp="1"/>
          </p:cNvSpPr>
          <p:nvPr>
            <p:ph type="body" sz="quarter" idx="3"/>
          </p:nvPr>
        </p:nvSpPr>
        <p:spPr/>
        <p:txBody>
          <a:bodyPr/>
          <a:lstStyle/>
          <a:p>
            <a:endParaRPr lang="en-US"/>
          </a:p>
        </p:txBody>
      </p:sp>
      <p:sp>
        <p:nvSpPr>
          <p:cNvPr id="6" name="Content Placeholder 5"/>
          <p:cNvSpPr>
            <a:spLocks noGrp="1"/>
          </p:cNvSpPr>
          <p:nvPr>
            <p:ph sz="quarter" idx="4"/>
          </p:nvPr>
        </p:nvSpPr>
        <p:spPr/>
        <p:txBody>
          <a:bodyPr/>
          <a:lstStyle/>
          <a:p>
            <a:endParaRPr lang="en-US"/>
          </a:p>
        </p:txBody>
      </p:sp>
    </p:spTree>
    <p:extLst>
      <p:ext uri="{BB962C8B-B14F-4D97-AF65-F5344CB8AC3E}">
        <p14:creationId xmlns:p14="http://schemas.microsoft.com/office/powerpoint/2010/main" val="3755887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latin typeface="Times New Roman" panose="02020603050405020304" pitchFamily="18" charset="0"/>
                <a:cs typeface="Times New Roman" panose="02020603050405020304" pitchFamily="18" charset="0"/>
              </a:rPr>
              <a:t>Khả</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năng</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lưu</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trữ</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trong</a:t>
            </a:r>
            <a:r>
              <a:rPr lang="en-US" b="1" dirty="0" smtClean="0">
                <a:latin typeface="Times New Roman" panose="02020603050405020304" pitchFamily="18" charset="0"/>
                <a:cs typeface="Times New Roman" panose="02020603050405020304" pitchFamily="18" charset="0"/>
              </a:rPr>
              <a:t> Microsoft Azure</a:t>
            </a:r>
            <a:endParaRPr lang="en-US" b="1"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r>
              <a:rPr lang="en-US" dirty="0" smtClean="0">
                <a:latin typeface="Times New Roman" panose="02020603050405020304" pitchFamily="18" charset="0"/>
                <a:cs typeface="Times New Roman" panose="02020603050405020304" pitchFamily="18" charset="0"/>
              </a:rPr>
              <a:t>Storage Service </a:t>
            </a:r>
            <a:r>
              <a:rPr lang="en-US" dirty="0" err="1" smtClean="0">
                <a:latin typeface="Times New Roman" panose="02020603050405020304" pitchFamily="18" charset="0"/>
                <a:cs typeface="Times New Roman" panose="02020603050405020304" pitchFamily="18" charset="0"/>
              </a:rPr>
              <a:t>cung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cấp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kiểu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lưu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trữ</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p:txBody>
          <a:bodyPr/>
          <a:lstStyle/>
          <a:p>
            <a:r>
              <a:rPr lang="en-US" dirty="0" smtClean="0">
                <a:latin typeface="Times New Roman" panose="02020603050405020304" pitchFamily="18" charset="0"/>
                <a:cs typeface="Times New Roman" panose="02020603050405020304" pitchFamily="18" charset="0"/>
              </a:rPr>
              <a:t>Blob </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Queue </a:t>
            </a:r>
          </a:p>
          <a:p>
            <a:r>
              <a:rPr lang="en-US" dirty="0" smtClean="0">
                <a:latin typeface="Times New Roman" panose="02020603050405020304" pitchFamily="18" charset="0"/>
                <a:cs typeface="Times New Roman" panose="02020603050405020304" pitchFamily="18" charset="0"/>
              </a:rPr>
              <a:t>Table </a:t>
            </a:r>
            <a:endParaRPr lang="en-US" dirty="0">
              <a:latin typeface="Times New Roman" panose="02020603050405020304" pitchFamily="18" charset="0"/>
              <a:cs typeface="Times New Roman" panose="02020603050405020304" pitchFamily="18" charset="0"/>
            </a:endParaRPr>
          </a:p>
        </p:txBody>
      </p:sp>
      <p:pic>
        <p:nvPicPr>
          <p:cNvPr id="7" name="Content Placeholder 6"/>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5997575" y="1934817"/>
            <a:ext cx="6194425" cy="4558748"/>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5813" y="4161183"/>
            <a:ext cx="4103265" cy="2180431"/>
          </a:xfrm>
          <a:prstGeom prst="rect">
            <a:avLst/>
          </a:prstGeom>
        </p:spPr>
      </p:pic>
    </p:spTree>
    <p:extLst>
      <p:ext uri="{BB962C8B-B14F-4D97-AF65-F5344CB8AC3E}">
        <p14:creationId xmlns:p14="http://schemas.microsoft.com/office/powerpoint/2010/main" val="791640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latin typeface="Times New Roman" panose="02020603050405020304" pitchFamily="18" charset="0"/>
                <a:cs typeface="Times New Roman" panose="02020603050405020304" pitchFamily="18" charset="0"/>
              </a:rPr>
              <a:t>NoSQL</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là</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gì</a:t>
            </a:r>
            <a:r>
              <a:rPr lang="en-US" b="1" dirty="0" smtClean="0">
                <a:latin typeface="Times New Roman" panose="02020603050405020304" pitchFamily="18" charset="0"/>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939801" y="1868970"/>
            <a:ext cx="10415587" cy="4213778"/>
          </a:xfrm>
        </p:spPr>
        <p:txBody>
          <a:bodyPr>
            <a:normAutofit/>
          </a:bodyPr>
          <a:lstStyle/>
          <a:p>
            <a:r>
              <a:rPr lang="vi-VN" sz="2400" b="1" dirty="0">
                <a:latin typeface="+mj-lt"/>
              </a:rPr>
              <a:t>NoSQL</a:t>
            </a:r>
            <a:r>
              <a:rPr lang="vi-VN" sz="2400" dirty="0">
                <a:latin typeface="+mj-lt"/>
              </a:rPr>
              <a:t> là 1 dạng CSDL mã nguồn mở không sử dụng T-SQL để truy vấn thông tin. </a:t>
            </a:r>
            <a:r>
              <a:rPr lang="vi-VN" sz="2400" b="1" dirty="0">
                <a:latin typeface="+mj-lt"/>
              </a:rPr>
              <a:t>NoSQL</a:t>
            </a:r>
            <a:r>
              <a:rPr lang="vi-VN" sz="2400" dirty="0">
                <a:latin typeface="+mj-lt"/>
              </a:rPr>
              <a:t> viết tắt bởi:</a:t>
            </a:r>
            <a:r>
              <a:rPr lang="vi-VN" sz="2400" b="1" i="1" dirty="0">
                <a:latin typeface="+mj-lt"/>
              </a:rPr>
              <a:t>None-Relational SQL</a:t>
            </a:r>
            <a:r>
              <a:rPr lang="vi-VN" sz="2400" dirty="0">
                <a:latin typeface="+mj-lt"/>
              </a:rPr>
              <a:t>, hay có nơi thường gọi là </a:t>
            </a:r>
            <a:r>
              <a:rPr lang="vi-VN" sz="2400" b="1" i="1" dirty="0">
                <a:latin typeface="+mj-lt"/>
              </a:rPr>
              <a:t>Not-Only </a:t>
            </a:r>
            <a:r>
              <a:rPr lang="vi-VN" sz="2400" b="1" i="1" dirty="0" smtClean="0"/>
              <a:t>SQL</a:t>
            </a:r>
            <a:endParaRPr lang="en-US" sz="2400" b="1" i="1" dirty="0" smtClean="0"/>
          </a:p>
          <a:p>
            <a:r>
              <a:rPr lang="vi-VN" sz="2400" b="1" dirty="0"/>
              <a:t>NoSQL</a:t>
            </a:r>
            <a:r>
              <a:rPr lang="vi-VN" sz="2400" dirty="0"/>
              <a:t> được phát triển trên </a:t>
            </a:r>
            <a:r>
              <a:rPr lang="vi-VN" sz="2400" i="1" dirty="0"/>
              <a:t>Javascript Framework</a:t>
            </a:r>
            <a:r>
              <a:rPr lang="vi-VN" sz="2400" dirty="0"/>
              <a:t> với kiểu dữ liệu là </a:t>
            </a:r>
            <a:r>
              <a:rPr lang="vi-VN" sz="2400" i="1" dirty="0"/>
              <a:t>JSON</a:t>
            </a:r>
            <a:r>
              <a:rPr lang="vi-VN" sz="2400" dirty="0"/>
              <a:t> và dạng dữ liệu theo kiểu key và value (1 đặc trưng về dữ liệu trong JSON). NoSQL ra đời như là 1 mảnh vá cho những khuyết điểm và thiếu xót cũng như hạn chế của mô hình dữ liệu quan hệ RDBMS về tốc độ, tính năng, khả năng mở rộng, memory cache,...</a:t>
            </a:r>
            <a:endParaRPr lang="en-US" sz="2400" dirty="0"/>
          </a:p>
          <a:p>
            <a:endParaRPr lang="en-US" sz="2400" dirty="0"/>
          </a:p>
        </p:txBody>
      </p:sp>
    </p:spTree>
    <p:extLst>
      <p:ext uri="{BB962C8B-B14F-4D97-AF65-F5344CB8AC3E}">
        <p14:creationId xmlns:p14="http://schemas.microsoft.com/office/powerpoint/2010/main" val="37339794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TotalTime>
  <Words>193</Words>
  <Application>Microsoft Office PowerPoint</Application>
  <PresentationFormat>Widescreen</PresentationFormat>
  <Paragraphs>22</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Times New Roman</vt:lpstr>
      <vt:lpstr>Wingdings</vt:lpstr>
      <vt:lpstr>Office Theme</vt:lpstr>
      <vt:lpstr>Microsoft giới thiệu cơ sở dự liệu NoSQL cho Microsoft Azure </vt:lpstr>
      <vt:lpstr>Microsoft Azure ?</vt:lpstr>
      <vt:lpstr>Microsoft Azure ?</vt:lpstr>
      <vt:lpstr>Microsoft Azure ?</vt:lpstr>
      <vt:lpstr>Khả năng lưu trữ trong Microsoft Azure</vt:lpstr>
      <vt:lpstr>NoSQL là gì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giới thiệu cơ sở dự liệu NoSQL cho Microsoft Azure </dc:title>
  <dc:creator>trung dang hoang</dc:creator>
  <cp:lastModifiedBy>trung dang hoang</cp:lastModifiedBy>
  <cp:revision>5</cp:revision>
  <dcterms:created xsi:type="dcterms:W3CDTF">2014-09-14T05:15:34Z</dcterms:created>
  <dcterms:modified xsi:type="dcterms:W3CDTF">2014-09-14T06:52:57Z</dcterms:modified>
</cp:coreProperties>
</file>