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alibri Light" panose="020F0302020204030204" pitchFamily="34" charset="0"/>
      <p:regular r:id="rId8"/>
      <p:italic r:id="rId9"/>
    </p:embeddedFon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Roboto Thin" pitchFamily="2" charset="0"/>
      <p:regular r:id="rId14"/>
      <p: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95DD-1B31-413A-AE79-B78ABC00EE9C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0024-4AE2-45F0-B72B-28C58DFD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6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95DD-1B31-413A-AE79-B78ABC00EE9C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0024-4AE2-45F0-B72B-28C58DFD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3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95DD-1B31-413A-AE79-B78ABC00EE9C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0024-4AE2-45F0-B72B-28C58DFD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7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95DD-1B31-413A-AE79-B78ABC00EE9C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0024-4AE2-45F0-B72B-28C58DFD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8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95DD-1B31-413A-AE79-B78ABC00EE9C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0024-4AE2-45F0-B72B-28C58DFD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0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95DD-1B31-413A-AE79-B78ABC00EE9C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0024-4AE2-45F0-B72B-28C58DFD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4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95DD-1B31-413A-AE79-B78ABC00EE9C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0024-4AE2-45F0-B72B-28C58DFD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1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95DD-1B31-413A-AE79-B78ABC00EE9C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0024-4AE2-45F0-B72B-28C58DFD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95DD-1B31-413A-AE79-B78ABC00EE9C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0024-4AE2-45F0-B72B-28C58DFD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1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95DD-1B31-413A-AE79-B78ABC00EE9C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0024-4AE2-45F0-B72B-28C58DFD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95DD-1B31-413A-AE79-B78ABC00EE9C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0024-4AE2-45F0-B72B-28C58DFD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8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395DD-1B31-413A-AE79-B78ABC00EE9C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E0024-4AE2-45F0-B72B-28C58DFD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1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05770" y="695740"/>
            <a:ext cx="5521256" cy="1149628"/>
          </a:xfrm>
        </p:spPr>
        <p:txBody>
          <a:bodyPr anchor="ctr">
            <a:normAutofit/>
          </a:bodyPr>
          <a:lstStyle/>
          <a:p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Material Design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23" y="833040"/>
            <a:ext cx="2975942" cy="5290563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5305769" y="1961322"/>
            <a:ext cx="5521257" cy="4126329"/>
          </a:xfrm>
        </p:spPr>
        <p:txBody>
          <a:bodyPr anchor="t"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Giới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thiệu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tại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Google I/O 2014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Ngôn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ngữ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thiết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kế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mới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trên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nhiều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thiết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bị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từ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điện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thoại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,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máy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tính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,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xe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hơi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cho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tới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các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thiết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bị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đeo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được</a:t>
            </a:r>
            <a:endParaRPr lang="en-US" sz="2000" dirty="0" smtClean="0">
              <a:latin typeface="Roboto Thin" pitchFamily="2" charset="0"/>
              <a:ea typeface="Roboto Thin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Dựa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trên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những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thứ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có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thể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chạm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được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,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lấy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cảm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hứng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từ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những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nghiên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cứu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về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giấy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và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mực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in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Các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nguyên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tắc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cơ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bản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về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ánh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sáng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,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bề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mặt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,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chuyển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động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là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chìa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khóa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chính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để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thể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hiện</a:t>
            </a:r>
            <a:endParaRPr lang="en-US" sz="2000" dirty="0"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34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05770" y="695740"/>
            <a:ext cx="5521256" cy="1149628"/>
          </a:xfrm>
        </p:spPr>
        <p:txBody>
          <a:bodyPr anchor="ctr">
            <a:normAutofit/>
          </a:bodyPr>
          <a:lstStyle/>
          <a:p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nguyên</a:t>
            </a:r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tắc</a:t>
            </a:r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44" y="960547"/>
            <a:ext cx="3388695" cy="5127104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5305769" y="1961322"/>
            <a:ext cx="5521257" cy="4126329"/>
          </a:xfrm>
        </p:spPr>
        <p:txBody>
          <a:bodyPr anchor="t"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Roboto Thin" pitchFamily="2" charset="0"/>
                <a:ea typeface="Roboto Thin" pitchFamily="2" charset="0"/>
              </a:rPr>
              <a:t>Material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Roboto Thin" pitchFamily="2" charset="0"/>
                <a:ea typeface="Roboto Thin" pitchFamily="2" charset="0"/>
              </a:rPr>
              <a:t>Style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Roboto Thin" pitchFamily="2" charset="0"/>
                <a:ea typeface="Roboto Thin" pitchFamily="2" charset="0"/>
              </a:rPr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53358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05770" y="695740"/>
            <a:ext cx="5521256" cy="1149628"/>
          </a:xfrm>
        </p:spPr>
        <p:txBody>
          <a:bodyPr anchor="ctr">
            <a:normAutofit/>
          </a:bodyPr>
          <a:lstStyle/>
          <a:p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Material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20" y="967410"/>
            <a:ext cx="4432058" cy="4432058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5305769" y="1961322"/>
            <a:ext cx="5521257" cy="4126329"/>
          </a:xfrm>
        </p:spPr>
        <p:txBody>
          <a:bodyPr anchor="t"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Căn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cứ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theo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thực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tế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,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dựa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trên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nghiên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cứu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về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giấy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và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mực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in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Mang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đến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cái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nhìn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mới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về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Android,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không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chỉ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là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giao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diện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phẳng</a:t>
            </a:r>
            <a:endParaRPr lang="en-US" sz="2000" dirty="0" smtClean="0">
              <a:latin typeface="Roboto Thin" pitchFamily="2" charset="0"/>
              <a:ea typeface="Roboto Thin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Các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nguyên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tắc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cơ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bản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như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ánh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sang,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bề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mặt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,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chuyển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động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…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chính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là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chìa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khóa</a:t>
            </a:r>
            <a:endParaRPr lang="en-US" sz="2000" dirty="0" smtClean="0">
              <a:latin typeface="Roboto Thin" pitchFamily="2" charset="0"/>
              <a:ea typeface="Roboto Thin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55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05770" y="695740"/>
            <a:ext cx="5521256" cy="1149628"/>
          </a:xfrm>
        </p:spPr>
        <p:txBody>
          <a:bodyPr anchor="ctr">
            <a:normAutofit/>
          </a:bodyPr>
          <a:lstStyle/>
          <a:p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Style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20" y="967410"/>
            <a:ext cx="4432058" cy="4432058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5305769" y="1961322"/>
            <a:ext cx="5521257" cy="4126329"/>
          </a:xfrm>
        </p:spPr>
        <p:txBody>
          <a:bodyPr anchor="t"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Màu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đậm</a:t>
            </a:r>
            <a:endParaRPr lang="en-US" sz="2000" dirty="0" smtClean="0">
              <a:latin typeface="Roboto Thin" pitchFamily="2" charset="0"/>
              <a:ea typeface="Roboto Thin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Hiệu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ứng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đổ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bóng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được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nhấn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mạnh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,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nổi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bật</a:t>
            </a:r>
            <a:endParaRPr lang="en-US" sz="2000" dirty="0" smtClean="0">
              <a:latin typeface="Roboto Thin" pitchFamily="2" charset="0"/>
              <a:ea typeface="Roboto Thin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Cung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cấp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tập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trung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vào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các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chức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năng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thiết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yếu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cho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người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dùng</a:t>
            </a:r>
            <a:endParaRPr lang="en-US" sz="2000" dirty="0" smtClean="0">
              <a:latin typeface="Roboto Thin" pitchFamily="2" charset="0"/>
              <a:ea typeface="Roboto Thin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Font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chữ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cải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tiến</a:t>
            </a:r>
            <a:endParaRPr lang="en-US" sz="2000" dirty="0" smtClean="0"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30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05770" y="695740"/>
            <a:ext cx="5521256" cy="1149628"/>
          </a:xfrm>
        </p:spPr>
        <p:txBody>
          <a:bodyPr anchor="ctr">
            <a:normAutofit/>
          </a:bodyPr>
          <a:lstStyle/>
          <a:p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Animation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20" y="967410"/>
            <a:ext cx="4432058" cy="4432058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5305769" y="1961322"/>
            <a:ext cx="5521257" cy="4126329"/>
          </a:xfrm>
        </p:spPr>
        <p:txBody>
          <a:bodyPr anchor="t"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Mô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phỏng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chuyển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động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tự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nhiên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của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đối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tượng</a:t>
            </a:r>
            <a:endParaRPr lang="en-US" sz="2000" dirty="0" smtClean="0">
              <a:latin typeface="Roboto Thin" pitchFamily="2" charset="0"/>
              <a:ea typeface="Roboto Thin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Xây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dựng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dựa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trên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các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mối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quan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hệ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,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chức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năng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trong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một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không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gian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thống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nhất</a:t>
            </a:r>
            <a:endParaRPr lang="en-US" sz="2000" dirty="0" smtClean="0">
              <a:latin typeface="Roboto Thin" pitchFamily="2" charset="0"/>
              <a:ea typeface="Roboto Thin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Chuyển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động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có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ý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nghĩa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,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tập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trung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sự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chú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ý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và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duy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trì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tính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liên</a:t>
            </a:r>
            <a:r>
              <a:rPr lang="en-US" sz="20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000" dirty="0" err="1" smtClean="0">
                <a:latin typeface="Roboto Thin" pitchFamily="2" charset="0"/>
                <a:ea typeface="Roboto Thin" pitchFamily="2" charset="0"/>
              </a:rPr>
              <a:t>tục</a:t>
            </a:r>
            <a:endParaRPr lang="en-US" sz="2000" dirty="0" smtClean="0">
              <a:latin typeface="Roboto Thin" pitchFamily="2" charset="0"/>
              <a:ea typeface="Roboto Thin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49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204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 Light</vt:lpstr>
      <vt:lpstr>Roboto</vt:lpstr>
      <vt:lpstr>Roboto Thin</vt:lpstr>
      <vt:lpstr>Calibri</vt:lpstr>
      <vt:lpstr>Arial</vt:lpstr>
      <vt:lpstr>Office Theme</vt:lpstr>
      <vt:lpstr>PowerPoint Presentation</vt:lpstr>
      <vt:lpstr>Material Design</vt:lpstr>
      <vt:lpstr>Các nguyên tắc </vt:lpstr>
      <vt:lpstr>Material</vt:lpstr>
      <vt:lpstr>Style</vt:lpstr>
      <vt:lpstr>Animation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</dc:creator>
  <cp:lastModifiedBy>tuan</cp:lastModifiedBy>
  <cp:revision>9</cp:revision>
  <dcterms:created xsi:type="dcterms:W3CDTF">2014-09-13T13:04:53Z</dcterms:created>
  <dcterms:modified xsi:type="dcterms:W3CDTF">2014-09-13T15:54:16Z</dcterms:modified>
</cp:coreProperties>
</file>