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F01162-CDFA-4EC2-8B8D-5BFCF135C191}"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A0AA2-4C61-4E74-B1DA-EF8696BA0AF4}" type="slidenum">
              <a:rPr lang="en-US" smtClean="0"/>
              <a:t>‹#›</a:t>
            </a:fld>
            <a:endParaRPr lang="en-US"/>
          </a:p>
        </p:txBody>
      </p:sp>
    </p:spTree>
    <p:extLst>
      <p:ext uri="{BB962C8B-B14F-4D97-AF65-F5344CB8AC3E}">
        <p14:creationId xmlns:p14="http://schemas.microsoft.com/office/powerpoint/2010/main" val="3128941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F01162-CDFA-4EC2-8B8D-5BFCF135C191}"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A0AA2-4C61-4E74-B1DA-EF8696BA0AF4}" type="slidenum">
              <a:rPr lang="en-US" smtClean="0"/>
              <a:t>‹#›</a:t>
            </a:fld>
            <a:endParaRPr lang="en-US"/>
          </a:p>
        </p:txBody>
      </p:sp>
    </p:spTree>
    <p:extLst>
      <p:ext uri="{BB962C8B-B14F-4D97-AF65-F5344CB8AC3E}">
        <p14:creationId xmlns:p14="http://schemas.microsoft.com/office/powerpoint/2010/main" val="2406742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F01162-CDFA-4EC2-8B8D-5BFCF135C191}"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A0AA2-4C61-4E74-B1DA-EF8696BA0AF4}" type="slidenum">
              <a:rPr lang="en-US" smtClean="0"/>
              <a:t>‹#›</a:t>
            </a:fld>
            <a:endParaRPr lang="en-US"/>
          </a:p>
        </p:txBody>
      </p:sp>
    </p:spTree>
    <p:extLst>
      <p:ext uri="{BB962C8B-B14F-4D97-AF65-F5344CB8AC3E}">
        <p14:creationId xmlns:p14="http://schemas.microsoft.com/office/powerpoint/2010/main" val="1302997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F01162-CDFA-4EC2-8B8D-5BFCF135C191}"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A0AA2-4C61-4E74-B1DA-EF8696BA0AF4}" type="slidenum">
              <a:rPr lang="en-US" smtClean="0"/>
              <a:t>‹#›</a:t>
            </a:fld>
            <a:endParaRPr lang="en-US"/>
          </a:p>
        </p:txBody>
      </p:sp>
    </p:spTree>
    <p:extLst>
      <p:ext uri="{BB962C8B-B14F-4D97-AF65-F5344CB8AC3E}">
        <p14:creationId xmlns:p14="http://schemas.microsoft.com/office/powerpoint/2010/main" val="219058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F01162-CDFA-4EC2-8B8D-5BFCF135C191}"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A0AA2-4C61-4E74-B1DA-EF8696BA0AF4}" type="slidenum">
              <a:rPr lang="en-US" smtClean="0"/>
              <a:t>‹#›</a:t>
            </a:fld>
            <a:endParaRPr lang="en-US"/>
          </a:p>
        </p:txBody>
      </p:sp>
    </p:spTree>
    <p:extLst>
      <p:ext uri="{BB962C8B-B14F-4D97-AF65-F5344CB8AC3E}">
        <p14:creationId xmlns:p14="http://schemas.microsoft.com/office/powerpoint/2010/main" val="215114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F01162-CDFA-4EC2-8B8D-5BFCF135C191}"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A0AA2-4C61-4E74-B1DA-EF8696BA0AF4}" type="slidenum">
              <a:rPr lang="en-US" smtClean="0"/>
              <a:t>‹#›</a:t>
            </a:fld>
            <a:endParaRPr lang="en-US"/>
          </a:p>
        </p:txBody>
      </p:sp>
    </p:spTree>
    <p:extLst>
      <p:ext uri="{BB962C8B-B14F-4D97-AF65-F5344CB8AC3E}">
        <p14:creationId xmlns:p14="http://schemas.microsoft.com/office/powerpoint/2010/main" val="3393701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F01162-CDFA-4EC2-8B8D-5BFCF135C191}" type="datetimeFigureOut">
              <a:rPr lang="en-US" smtClean="0"/>
              <a:t>9/13/2014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BA0AA2-4C61-4E74-B1DA-EF8696BA0AF4}" type="slidenum">
              <a:rPr lang="en-US" smtClean="0"/>
              <a:t>‹#›</a:t>
            </a:fld>
            <a:endParaRPr lang="en-US"/>
          </a:p>
        </p:txBody>
      </p:sp>
    </p:spTree>
    <p:extLst>
      <p:ext uri="{BB962C8B-B14F-4D97-AF65-F5344CB8AC3E}">
        <p14:creationId xmlns:p14="http://schemas.microsoft.com/office/powerpoint/2010/main" val="128779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F01162-CDFA-4EC2-8B8D-5BFCF135C191}" type="datetimeFigureOut">
              <a:rPr lang="en-US" smtClean="0"/>
              <a:t>9/13/2014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BA0AA2-4C61-4E74-B1DA-EF8696BA0AF4}" type="slidenum">
              <a:rPr lang="en-US" smtClean="0"/>
              <a:t>‹#›</a:t>
            </a:fld>
            <a:endParaRPr lang="en-US"/>
          </a:p>
        </p:txBody>
      </p:sp>
    </p:spTree>
    <p:extLst>
      <p:ext uri="{BB962C8B-B14F-4D97-AF65-F5344CB8AC3E}">
        <p14:creationId xmlns:p14="http://schemas.microsoft.com/office/powerpoint/2010/main" val="1152126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01162-CDFA-4EC2-8B8D-5BFCF135C191}" type="datetimeFigureOut">
              <a:rPr lang="en-US" smtClean="0"/>
              <a:t>9/13/2014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BA0AA2-4C61-4E74-B1DA-EF8696BA0AF4}" type="slidenum">
              <a:rPr lang="en-US" smtClean="0"/>
              <a:t>‹#›</a:t>
            </a:fld>
            <a:endParaRPr lang="en-US"/>
          </a:p>
        </p:txBody>
      </p:sp>
    </p:spTree>
    <p:extLst>
      <p:ext uri="{BB962C8B-B14F-4D97-AF65-F5344CB8AC3E}">
        <p14:creationId xmlns:p14="http://schemas.microsoft.com/office/powerpoint/2010/main" val="31748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F01162-CDFA-4EC2-8B8D-5BFCF135C191}"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A0AA2-4C61-4E74-B1DA-EF8696BA0AF4}" type="slidenum">
              <a:rPr lang="en-US" smtClean="0"/>
              <a:t>‹#›</a:t>
            </a:fld>
            <a:endParaRPr lang="en-US"/>
          </a:p>
        </p:txBody>
      </p:sp>
    </p:spTree>
    <p:extLst>
      <p:ext uri="{BB962C8B-B14F-4D97-AF65-F5344CB8AC3E}">
        <p14:creationId xmlns:p14="http://schemas.microsoft.com/office/powerpoint/2010/main" val="2611790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F01162-CDFA-4EC2-8B8D-5BFCF135C191}"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A0AA2-4C61-4E74-B1DA-EF8696BA0AF4}" type="slidenum">
              <a:rPr lang="en-US" smtClean="0"/>
              <a:t>‹#›</a:t>
            </a:fld>
            <a:endParaRPr lang="en-US"/>
          </a:p>
        </p:txBody>
      </p:sp>
    </p:spTree>
    <p:extLst>
      <p:ext uri="{BB962C8B-B14F-4D97-AF65-F5344CB8AC3E}">
        <p14:creationId xmlns:p14="http://schemas.microsoft.com/office/powerpoint/2010/main" val="2428913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01162-CDFA-4EC2-8B8D-5BFCF135C191}" type="datetimeFigureOut">
              <a:rPr lang="en-US" smtClean="0"/>
              <a:t>9/13/2014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A0AA2-4C61-4E74-B1DA-EF8696BA0AF4}" type="slidenum">
              <a:rPr lang="en-US" smtClean="0"/>
              <a:t>‹#›</a:t>
            </a:fld>
            <a:endParaRPr lang="en-US"/>
          </a:p>
        </p:txBody>
      </p:sp>
    </p:spTree>
    <p:extLst>
      <p:ext uri="{BB962C8B-B14F-4D97-AF65-F5344CB8AC3E}">
        <p14:creationId xmlns:p14="http://schemas.microsoft.com/office/powerpoint/2010/main" val="345073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Các vấn đề hiện đại của công nghệ phần mềm</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1066800" y="4419600"/>
            <a:ext cx="6934200" cy="1524000"/>
          </a:xfrm>
        </p:spPr>
        <p:txBody>
          <a:bodyPr>
            <a:normAutofit/>
          </a:bodyPr>
          <a:lstStyle/>
          <a:p>
            <a:r>
              <a:rPr lang="en-US" sz="3600" dirty="0" smtClean="0">
                <a:solidFill>
                  <a:srgbClr val="00B050"/>
                </a:solidFill>
                <a:latin typeface="Times New Roman" pitchFamily="18" charset="0"/>
                <a:cs typeface="Times New Roman" pitchFamily="18" charset="0"/>
              </a:rPr>
              <a:t>Docker: Phát triển và tương lai</a:t>
            </a:r>
            <a:endParaRPr lang="en-US" sz="3600" dirty="0">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val="250949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67000"/>
            <a:ext cx="8229600" cy="1143000"/>
          </a:xfrm>
        </p:spPr>
        <p:txBody>
          <a:bodyPr/>
          <a:lstStyle/>
          <a:p>
            <a:r>
              <a:rPr lang="en-US" dirty="0" smtClean="0">
                <a:latin typeface="Times New Roman" pitchFamily="18" charset="0"/>
                <a:cs typeface="Times New Roman" pitchFamily="18" charset="0"/>
              </a:rPr>
              <a:t>Cảm ơn thầy cô và các bạn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16421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Khái niệm (1)</a:t>
            </a:r>
            <a:endParaRPr lang="en-US"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2153444"/>
            <a:ext cx="7315199" cy="3942556"/>
          </a:xfrm>
        </p:spPr>
      </p:pic>
    </p:spTree>
    <p:extLst>
      <p:ext uri="{BB962C8B-B14F-4D97-AF65-F5344CB8AC3E}">
        <p14:creationId xmlns:p14="http://schemas.microsoft.com/office/powerpoint/2010/main" val="376080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Khái  niệm (2)</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29200"/>
          </a:xfrm>
        </p:spPr>
        <p:txBody>
          <a:bodyPr/>
          <a:lstStyle/>
          <a:p>
            <a:r>
              <a:rPr lang="en-US" dirty="0">
                <a:latin typeface="Times New Roman" pitchFamily="18" charset="0"/>
                <a:cs typeface="Times New Roman" pitchFamily="18" charset="0"/>
              </a:rPr>
              <a:t>Docker là một bộ công cụ cho Linux được thiết kế để “xây dựng, đóng gói và chạy” ứng dụng phân </a:t>
            </a:r>
            <a:r>
              <a:rPr lang="en-US" dirty="0" smtClean="0">
                <a:latin typeface="Times New Roman" pitchFamily="18" charset="0"/>
                <a:cs typeface="Times New Roman" pitchFamily="18" charset="0"/>
              </a:rPr>
              <a:t>tán</a:t>
            </a:r>
          </a:p>
          <a:p>
            <a:r>
              <a:rPr lang="en-US" dirty="0">
                <a:latin typeface="Times New Roman" pitchFamily="18" charset="0"/>
                <a:cs typeface="Times New Roman" pitchFamily="18" charset="0"/>
              </a:rPr>
              <a:t>Dự án nhanh chóng được phổ biến, dẫn đến DotCloud đổi tên thành Docker Inc. Vào tháng 6 năm 2014, phiên bản đầu tiên được phát hành với tên gọi là Docker 1.0.</a:t>
            </a:r>
            <a:endParaRPr lang="en-US" dirty="0">
              <a:latin typeface="Times New Roman" pitchFamily="18" charset="0"/>
              <a:cs typeface="Times New Roman" pitchFamily="18" charset="0"/>
            </a:endParaRPr>
          </a:p>
        </p:txBody>
      </p:sp>
      <p:sp>
        <p:nvSpPr>
          <p:cNvPr id="4" name="Right Arrow 3"/>
          <p:cNvSpPr/>
          <p:nvPr/>
        </p:nvSpPr>
        <p:spPr>
          <a:xfrm>
            <a:off x="914400" y="5749636"/>
            <a:ext cx="685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752600" y="5181600"/>
            <a:ext cx="68580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Times New Roman" pitchFamily="18" charset="0"/>
                <a:cs typeface="Times New Roman" pitchFamily="18" charset="0"/>
              </a:rPr>
              <a:t>Docker đã trở thành một trong những dự án mã nguồn mở phổ biến nhất. Điều đó đã thu hút sự ủng hộ của rất nhiều thương hiệu nối tiếng bao gồm Amazon, CenturyLink, Google, IBM, Microsoft, Vmware</a:t>
            </a:r>
            <a:endParaRPr lang="en-US"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582855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Tổng quan về Docker (1)</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Docker sử dụng các cơ sở hạt nhân Linux như cGroups, namespaces và SELinux để cung cấp cách ly giữa các Container. Lúc đầu Docker là một kết thúc cho các hệ thống quản lý container LXC nhưng sau đó sử dụng để cung cấp giao diện giữa không gian sử dụng và hạt nhân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08924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Tổng quan về Docker (2)</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105400"/>
          </a:xfrm>
        </p:spPr>
        <p:txBody>
          <a:bodyPr/>
          <a:lstStyle/>
          <a:p>
            <a:r>
              <a:rPr lang="en-US" dirty="0">
                <a:latin typeface="Times New Roman" pitchFamily="18" charset="0"/>
                <a:cs typeface="Times New Roman" pitchFamily="18" charset="0"/>
              </a:rPr>
              <a:t>Container là một hệ thống cho phép chia sẻ các thành phần trong hệ thống các tệp của hệ điều hành. Phương pháp phân lớp trong hệ thống tập tin cũng được khai thác bởi công cụ </a:t>
            </a:r>
            <a:r>
              <a:rPr lang="en-US" dirty="0" smtClean="0">
                <a:latin typeface="Times New Roman" pitchFamily="18" charset="0"/>
                <a:cs typeface="Times New Roman" pitchFamily="18" charset="0"/>
              </a:rPr>
              <a:t>Dockerfile </a:t>
            </a:r>
            <a:r>
              <a:rPr lang="en-US" dirty="0">
                <a:latin typeface="Times New Roman" pitchFamily="18" charset="0"/>
                <a:cs typeface="Times New Roman" pitchFamily="18" charset="0"/>
              </a:rPr>
              <a:t>DevOps</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4267200"/>
            <a:ext cx="5791200" cy="2238375"/>
          </a:xfrm>
          <a:prstGeom prst="rect">
            <a:avLst/>
          </a:prstGeom>
        </p:spPr>
      </p:pic>
    </p:spTree>
    <p:extLst>
      <p:ext uri="{BB962C8B-B14F-4D97-AF65-F5344CB8AC3E}">
        <p14:creationId xmlns:p14="http://schemas.microsoft.com/office/powerpoint/2010/main" val="3573190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Tổng quan về Docker (3)</a:t>
            </a:r>
            <a:endParaRPr lang="en-US" dirty="0"/>
          </a:p>
        </p:txBody>
      </p:sp>
    </p:spTree>
    <p:extLst>
      <p:ext uri="{BB962C8B-B14F-4D97-AF65-F5344CB8AC3E}">
        <p14:creationId xmlns:p14="http://schemas.microsoft.com/office/powerpoint/2010/main" val="621538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So sánh Container và máy ảo</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lgn="ctr"/>
            <a:r>
              <a:rPr lang="en-US" dirty="0" smtClean="0">
                <a:latin typeface="Times New Roman" pitchFamily="18" charset="0"/>
                <a:cs typeface="Times New Roman" pitchFamily="18" charset="0"/>
              </a:rPr>
              <a:t>Ưu điểm	</a:t>
            </a:r>
            <a:endParaRPr lang="en-US" dirty="0">
              <a:latin typeface="Times New Roman" pitchFamily="18" charset="0"/>
              <a:cs typeface="Times New Roman" pitchFamily="18" charset="0"/>
            </a:endParaRPr>
          </a:p>
        </p:txBody>
      </p:sp>
      <p:sp>
        <p:nvSpPr>
          <p:cNvPr id="4" name="Content Placeholder 3"/>
          <p:cNvSpPr>
            <a:spLocks noGrp="1"/>
          </p:cNvSpPr>
          <p:nvPr>
            <p:ph sz="half" idx="2"/>
          </p:nvPr>
        </p:nvSpPr>
        <p:spPr/>
        <p:txBody>
          <a:bodyPr/>
          <a:lstStyle/>
          <a:p>
            <a:r>
              <a:rPr lang="en-US" dirty="0" smtClean="0">
                <a:latin typeface="Times New Roman" pitchFamily="18" charset="0"/>
                <a:cs typeface="Times New Roman" pitchFamily="18" charset="0"/>
              </a:rPr>
              <a:t>Sử dụng ít RAM</a:t>
            </a:r>
          </a:p>
          <a:p>
            <a:r>
              <a:rPr lang="en-US" dirty="0" smtClean="0">
                <a:latin typeface="Times New Roman" pitchFamily="18" charset="0"/>
                <a:cs typeface="Times New Roman" pitchFamily="18" charset="0"/>
              </a:rPr>
              <a:t>Chi phí thấp</a:t>
            </a:r>
          </a:p>
          <a:p>
            <a:r>
              <a:rPr lang="en-US" dirty="0" smtClean="0">
                <a:latin typeface="Times New Roman" pitchFamily="18" charset="0"/>
                <a:cs typeface="Times New Roman" pitchFamily="18" charset="0"/>
              </a:rPr>
              <a:t>Hiệu suất cao</a:t>
            </a:r>
            <a:endParaRPr lang="en-US" dirty="0">
              <a:latin typeface="Times New Roman" pitchFamily="18" charset="0"/>
              <a:cs typeface="Times New Roman" pitchFamily="18" charset="0"/>
            </a:endParaRPr>
          </a:p>
        </p:txBody>
      </p:sp>
      <p:sp>
        <p:nvSpPr>
          <p:cNvPr id="5" name="Text Placeholder 4"/>
          <p:cNvSpPr>
            <a:spLocks noGrp="1"/>
          </p:cNvSpPr>
          <p:nvPr>
            <p:ph type="body" sz="quarter" idx="3"/>
          </p:nvPr>
        </p:nvSpPr>
        <p:spPr/>
        <p:txBody>
          <a:bodyPr/>
          <a:lstStyle/>
          <a:p>
            <a:pPr algn="ctr"/>
            <a:r>
              <a:rPr lang="en-US" dirty="0" smtClean="0">
                <a:latin typeface="Times New Roman" pitchFamily="18" charset="0"/>
                <a:cs typeface="Times New Roman" pitchFamily="18" charset="0"/>
              </a:rPr>
              <a:t>Nhược điểm</a:t>
            </a:r>
            <a:endParaRPr lang="en-US" dirty="0">
              <a:latin typeface="Times New Roman" pitchFamily="18" charset="0"/>
              <a:cs typeface="Times New Roman" pitchFamily="18" charset="0"/>
            </a:endParaRPr>
          </a:p>
        </p:txBody>
      </p:sp>
      <p:sp>
        <p:nvSpPr>
          <p:cNvPr id="6" name="Content Placeholder 5"/>
          <p:cNvSpPr>
            <a:spLocks noGrp="1"/>
          </p:cNvSpPr>
          <p:nvPr>
            <p:ph sz="quarter" idx="4"/>
          </p:nvPr>
        </p:nvSpPr>
        <p:spPr/>
        <p:txBody>
          <a:bodyPr/>
          <a:lstStyle/>
          <a:p>
            <a:r>
              <a:rPr lang="en-US" dirty="0" smtClean="0">
                <a:latin typeface="Times New Roman" pitchFamily="18" charset="0"/>
                <a:cs typeface="Times New Roman" pitchFamily="18" charset="0"/>
              </a:rPr>
              <a:t>Không có phương pháp cách ly phần cứng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22651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657600" y="2881743"/>
            <a:ext cx="1981200" cy="1766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latin typeface="Times New Roman" pitchFamily="18" charset="0"/>
                <a:cs typeface="Times New Roman" pitchFamily="18" charset="0"/>
              </a:rPr>
              <a:t>Ứng dụng của Docker</a:t>
            </a:r>
            <a:endParaRPr lang="en-US" sz="2000" dirty="0">
              <a:solidFill>
                <a:srgbClr val="FF0000"/>
              </a:solidFill>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dirty="0" smtClean="0">
                <a:latin typeface="Times New Roman" pitchFamily="18" charset="0"/>
                <a:cs typeface="Times New Roman" pitchFamily="18" charset="0"/>
              </a:rPr>
              <a:t>Ứng dụng của Docker</a:t>
            </a:r>
            <a:endParaRPr lang="en-US" dirty="0">
              <a:latin typeface="Times New Roman" pitchFamily="18" charset="0"/>
              <a:cs typeface="Times New Roman" pitchFamily="18" charset="0"/>
            </a:endParaRPr>
          </a:p>
        </p:txBody>
      </p:sp>
      <p:sp>
        <p:nvSpPr>
          <p:cNvPr id="5" name="Rounded Rectangle 4"/>
          <p:cNvSpPr/>
          <p:nvPr/>
        </p:nvSpPr>
        <p:spPr>
          <a:xfrm>
            <a:off x="290945" y="1756062"/>
            <a:ext cx="2590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FF00"/>
                </a:solidFill>
                <a:latin typeface="Times New Roman" pitchFamily="18" charset="0"/>
                <a:cs typeface="Times New Roman" pitchFamily="18" charset="0"/>
              </a:rPr>
              <a:t>Dockerizing</a:t>
            </a:r>
            <a:endParaRPr lang="en-US" sz="2800" dirty="0">
              <a:solidFill>
                <a:srgbClr val="FFFF00"/>
              </a:solidFill>
              <a:latin typeface="Times New Roman" pitchFamily="18" charset="0"/>
              <a:cs typeface="Times New Roman" pitchFamily="18" charset="0"/>
            </a:endParaRPr>
          </a:p>
        </p:txBody>
      </p:sp>
      <p:sp>
        <p:nvSpPr>
          <p:cNvPr id="6" name="Rounded Rectangle 5"/>
          <p:cNvSpPr/>
          <p:nvPr/>
        </p:nvSpPr>
        <p:spPr>
          <a:xfrm>
            <a:off x="6442363" y="1749133"/>
            <a:ext cx="2445327"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FF00"/>
                </a:solidFill>
                <a:latin typeface="Times New Roman" pitchFamily="18" charset="0"/>
                <a:cs typeface="Times New Roman" pitchFamily="18" charset="0"/>
              </a:rPr>
              <a:t>Dockerfile</a:t>
            </a:r>
            <a:endParaRPr lang="en-US" sz="2800" dirty="0">
              <a:solidFill>
                <a:srgbClr val="FFFF00"/>
              </a:solidFill>
              <a:latin typeface="Times New Roman" pitchFamily="18" charset="0"/>
              <a:cs typeface="Times New Roman" pitchFamily="18" charset="0"/>
            </a:endParaRPr>
          </a:p>
        </p:txBody>
      </p:sp>
      <p:sp>
        <p:nvSpPr>
          <p:cNvPr id="7" name="Rounded Rectangle 6"/>
          <p:cNvSpPr/>
          <p:nvPr/>
        </p:nvSpPr>
        <p:spPr>
          <a:xfrm>
            <a:off x="3314700" y="5410200"/>
            <a:ext cx="2667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FF00"/>
                </a:solidFill>
                <a:latin typeface="Times New Roman" pitchFamily="18" charset="0"/>
                <a:cs typeface="Times New Roman" pitchFamily="18" charset="0"/>
              </a:rPr>
              <a:t>Docker và phân phối</a:t>
            </a:r>
            <a:endParaRPr lang="en-US" sz="2000" dirty="0">
              <a:solidFill>
                <a:srgbClr val="FFFF00"/>
              </a:solidFill>
              <a:latin typeface="Times New Roman" pitchFamily="18" charset="0"/>
              <a:cs typeface="Times New Roman" pitchFamily="18" charset="0"/>
            </a:endParaRPr>
          </a:p>
        </p:txBody>
      </p:sp>
      <p:sp>
        <p:nvSpPr>
          <p:cNvPr id="9" name="Down Arrow 8"/>
          <p:cNvSpPr/>
          <p:nvPr/>
        </p:nvSpPr>
        <p:spPr>
          <a:xfrm>
            <a:off x="4495800" y="4648198"/>
            <a:ext cx="381000" cy="7620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9964572">
            <a:off x="5493504" y="2911046"/>
            <a:ext cx="1104359" cy="260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2895377">
            <a:off x="2902096" y="2740799"/>
            <a:ext cx="1072288" cy="182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131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Kết luận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Docker đang đóng góp một phần quan trọng trong các dự án đến từ các tên tuổi lớn như Google, IBM và Red Hat.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Trong </a:t>
            </a:r>
            <a:r>
              <a:rPr lang="en-US" dirty="0">
                <a:latin typeface="Times New Roman" pitchFamily="18" charset="0"/>
                <a:cs typeface="Times New Roman" pitchFamily="18" charset="0"/>
              </a:rPr>
              <a:t>tương lai, sự phát triển của Docker sẽ lan sang các lĩnh vực như mạng, lưu trữ và quản lý phiên bản hạt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32212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355</Words>
  <Application>Microsoft Office PowerPoint</Application>
  <PresentationFormat>On-screen Show (4:3)</PresentationFormat>
  <Paragraphs>28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Các vấn đề hiện đại của công nghệ phần mềm</vt:lpstr>
      <vt:lpstr> Khái niệm (1)</vt:lpstr>
      <vt:lpstr>Khái  niệm (2)</vt:lpstr>
      <vt:lpstr>Tổng quan về Docker (1)</vt:lpstr>
      <vt:lpstr>Tổng quan về Docker (2)</vt:lpstr>
      <vt:lpstr>Tổng quan về Docker (3)</vt:lpstr>
      <vt:lpstr>So sánh Container và máy ảo</vt:lpstr>
      <vt:lpstr>Ứng dụng của Docker</vt:lpstr>
      <vt:lpstr>Kết luận</vt:lpstr>
      <vt:lpstr>Cảm ơn thầy cô và các bạn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vấn đề hiện đại của công nghệ phần mềm</dc:title>
  <dc:creator>Dark Knight</dc:creator>
  <cp:lastModifiedBy>Dark Knight</cp:lastModifiedBy>
  <cp:revision>9</cp:revision>
  <dcterms:created xsi:type="dcterms:W3CDTF">2014-09-13T13:10:19Z</dcterms:created>
  <dcterms:modified xsi:type="dcterms:W3CDTF">2014-09-13T16:18:07Z</dcterms:modified>
</cp:coreProperties>
</file>