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1556"/>
            <a:ext cx="12192000" cy="2421464"/>
          </a:xfrm>
        </p:spPr>
        <p:txBody>
          <a:bodyPr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Xây dựng các ứng dụng đa nền tảng với Tabris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126" y="4790941"/>
            <a:ext cx="6233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Giảng viên: TS. Trương Anh Hoàng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Sinh viên: Trịnh Văn Thử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Lớp: K56CD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Mã số sinh viên: 11020330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Môn học: Các vấn đề hiện đại của công nghệ phần mềm.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649" y="200822"/>
            <a:ext cx="10131425" cy="1456267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657089"/>
            <a:ext cx="5856665" cy="47308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1.1	Thách thức với các nhà phát triển ứng dụng di động hiện nay.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Sự đa dạng các nền tảng di động hiện nay đặt ra vấn đề cho các nhà phát triển ứng dụng trên nhiều nền tảng khác nhau.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Nhiều thách thức được đặt ra khi phát triển 1 ứng dụng trên nhiều nền tảng di động khác nhau.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Với những nền tảng khác nhau thì cần biết về cách thiết kế, ngôn ngữ phát triển, các API khác nhau tương ứng với nền tảng đó.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67" y="1532721"/>
            <a:ext cx="5649533" cy="46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25003"/>
            <a:ext cx="10131425" cy="53661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1.2	Giải pháp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Sử dụng các công cụ phát triển ứng dụng đa nền tảng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Gần đây có 2 bộ công cụ: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	Loại thứ nhất là bộ công cụ HTML-base. Phát triển các ứng dụng trên nền web.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Loại thứ hai là bộ công cụ sử dụng các tiện ích của hệ điều hành để phát triển ứng dụng.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Về cơ bản Tabris nghiêng về bộ công cụ thứ hai. 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	TaBris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4452869" cy="21723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2.1	Giới thiệu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Tabris là bộ công cụ Java đầu tiên cho sự phát triển ứng dụng trên nhiều nền tảng khác nhau.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98" y="1507611"/>
            <a:ext cx="4444444" cy="34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05307"/>
            <a:ext cx="10131425" cy="55507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2.2	Những gì Tabris cung cấp, hỗ trợ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ung cấp hàm để điều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khiển các thành phần cơ bản như: button, text, list,…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để điều khiển các thiết bị máy quay hay lấy thông tin vị trí hiện tại.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ỗ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trợ giao diện màn hình gồm 2 phần cốt lõi là Page và Action.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ung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cấp những tiện ích tạo nên một phần nội dung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thông qua SWT.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ứng dụng thực hiện gửi và nhận dữ liệu với server dưới dạng JSON.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Hỗ trợ bảo mật cho thiết bị. </a:t>
            </a:r>
          </a:p>
        </p:txBody>
      </p:sp>
    </p:spTree>
    <p:extLst>
      <p:ext uri="{BB962C8B-B14F-4D97-AF65-F5344CB8AC3E}">
        <p14:creationId xmlns:p14="http://schemas.microsoft.com/office/powerpoint/2010/main" val="383563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64158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smtClean="0">
                <a:latin typeface="Arial" panose="020B0604020202020204" pitchFamily="34" charset="0"/>
                <a:cs typeface="Arial" panose="020B0604020202020204" pitchFamily="34" charset="0"/>
              </a:rPr>
              <a:t>Thank for watching!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02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60</TotalTime>
  <Words>58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Celestial</vt:lpstr>
      <vt:lpstr>Xây dựng các ứng dụng đa nền tảng với Tabris</vt:lpstr>
      <vt:lpstr>Giới thiệu</vt:lpstr>
      <vt:lpstr>PowerPoint Presentation</vt:lpstr>
      <vt:lpstr>2 TaBris</vt:lpstr>
      <vt:lpstr>PowerPoint Presentation</vt:lpstr>
      <vt:lpstr>Thank for watching!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các ứng dụng đa nền tảng với Tabris</dc:title>
  <dc:creator>Thử Trịnh</dc:creator>
  <cp:lastModifiedBy>Thử Trịnh</cp:lastModifiedBy>
  <cp:revision>27</cp:revision>
  <dcterms:created xsi:type="dcterms:W3CDTF">2014-09-13T14:12:50Z</dcterms:created>
  <dcterms:modified xsi:type="dcterms:W3CDTF">2014-09-22T17:32:29Z</dcterms:modified>
</cp:coreProperties>
</file>