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68" r:id="rId6"/>
    <p:sldId id="267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i.wikipedia.org/wiki/C%C3%B4ng_ngh%E1%BB%87_ph%E1%BA%A7n_m%E1%BB%81m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/>
              <a:t>Cơ</a:t>
            </a:r>
            <a:r>
              <a:rPr lang="en-US" sz="6000" dirty="0"/>
              <a:t> </a:t>
            </a:r>
            <a:r>
              <a:rPr lang="en-US" sz="6000" dirty="0" err="1"/>
              <a:t>sở</a:t>
            </a:r>
            <a:r>
              <a:rPr lang="en-US" sz="6000" dirty="0"/>
              <a:t> </a:t>
            </a:r>
            <a:r>
              <a:rPr lang="en-US" sz="6000" dirty="0" err="1"/>
              <a:t>dữ</a:t>
            </a:r>
            <a:r>
              <a:rPr lang="en-US" sz="6000" dirty="0"/>
              <a:t> </a:t>
            </a:r>
            <a:r>
              <a:rPr lang="en-US" sz="6000" dirty="0" err="1"/>
              <a:t>liệu</a:t>
            </a:r>
            <a:r>
              <a:rPr lang="en-US" sz="6000" dirty="0" smtClean="0"/>
              <a:t>:</a:t>
            </a:r>
            <a:br>
              <a:rPr lang="en-US" sz="6000" dirty="0" smtClean="0"/>
            </a:br>
            <a:r>
              <a:rPr lang="en-US" sz="6000" dirty="0" err="1" smtClean="0"/>
              <a:t>Những</a:t>
            </a:r>
            <a:r>
              <a:rPr lang="en-US" sz="6000" dirty="0" smtClean="0"/>
              <a:t> </a:t>
            </a:r>
            <a:r>
              <a:rPr lang="en-US" sz="6000" dirty="0" err="1"/>
              <a:t>mối</a:t>
            </a:r>
            <a:r>
              <a:rPr lang="en-US" sz="6000" dirty="0"/>
              <a:t> </a:t>
            </a:r>
            <a:r>
              <a:rPr lang="en-US" sz="6000" dirty="0" err="1"/>
              <a:t>đe</a:t>
            </a:r>
            <a:r>
              <a:rPr lang="en-US" sz="6000" dirty="0"/>
              <a:t> </a:t>
            </a:r>
            <a:r>
              <a:rPr lang="en-US" sz="6000" dirty="0" err="1"/>
              <a:t>dọa</a:t>
            </a:r>
            <a:r>
              <a:rPr lang="en-US" sz="6000" dirty="0"/>
              <a:t> </a:t>
            </a:r>
            <a:r>
              <a:rPr lang="en-US" sz="6000" dirty="0" err="1"/>
              <a:t>ẩn</a:t>
            </a:r>
            <a:r>
              <a:rPr lang="en-US" sz="6000" dirty="0"/>
              <a:t> </a:t>
            </a:r>
            <a:r>
              <a:rPr lang="en-US" sz="6000" dirty="0" err="1"/>
              <a:t>lấp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Nguyễn </a:t>
            </a:r>
            <a:r>
              <a:rPr lang="en-US" dirty="0" err="1" smtClean="0"/>
              <a:t>Văn</a:t>
            </a:r>
            <a:r>
              <a:rPr lang="en-US" dirty="0" smtClean="0"/>
              <a:t> Sơn</a:t>
            </a:r>
          </a:p>
          <a:p>
            <a:r>
              <a:rPr lang="en-US" dirty="0" smtClean="0"/>
              <a:t>MSSV: 11020265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5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Trở</a:t>
            </a:r>
            <a:r>
              <a:rPr lang="en-US" b="1" dirty="0"/>
              <a:t> </a:t>
            </a:r>
            <a:r>
              <a:rPr lang="en-US" b="1" dirty="0" err="1"/>
              <a:t>thành</a:t>
            </a:r>
            <a:r>
              <a:rPr lang="en-US" b="1" dirty="0"/>
              <a:t> Agile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383" y="1364399"/>
            <a:ext cx="5770657" cy="5052532"/>
          </a:xfrm>
        </p:spPr>
      </p:pic>
      <p:sp>
        <p:nvSpPr>
          <p:cNvPr id="6" name="Rectangle 5"/>
          <p:cNvSpPr/>
          <p:nvPr/>
        </p:nvSpPr>
        <p:spPr>
          <a:xfrm>
            <a:off x="1107582" y="2575774"/>
            <a:ext cx="848717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Agile: </a:t>
            </a:r>
            <a:r>
              <a:rPr lang="vi-VN" sz="3200" dirty="0"/>
              <a:t>là một cơ chế thực hiện các dự án </a:t>
            </a:r>
            <a:r>
              <a:rPr lang="vi-VN" sz="3200" dirty="0">
                <a:hlinkClick r:id="rId3" tooltip="Công nghệ phần mềm"/>
              </a:rPr>
              <a:t>công nghệ phần mềm</a:t>
            </a:r>
            <a:r>
              <a:rPr lang="vi-VN" sz="3200" dirty="0"/>
              <a:t>, cơ chế này bao gồm và khuyến khích các thay đổi mang tính tiến hóa trong toàn bộ vòng đời của dự án.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065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Những</a:t>
            </a:r>
            <a:r>
              <a:rPr lang="en-US" b="1" dirty="0"/>
              <a:t> </a:t>
            </a:r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biệt</a:t>
            </a:r>
            <a:r>
              <a:rPr lang="en-US" b="1" dirty="0"/>
              <a:t> </a:t>
            </a:r>
            <a:r>
              <a:rPr lang="en-US" b="1" dirty="0" err="1"/>
              <a:t>chú</a:t>
            </a:r>
            <a:r>
              <a:rPr lang="en-US" b="1" dirty="0"/>
              <a:t> ý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sở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80" y="1853248"/>
            <a:ext cx="5806758" cy="4467788"/>
          </a:xfrm>
        </p:spPr>
      </p:pic>
      <p:sp>
        <p:nvSpPr>
          <p:cNvPr id="5" name="Rectangle 4"/>
          <p:cNvSpPr/>
          <p:nvPr/>
        </p:nvSpPr>
        <p:spPr>
          <a:xfrm>
            <a:off x="1370832" y="2686758"/>
            <a:ext cx="795528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/>
              <a:t>Tự</a:t>
            </a:r>
            <a:r>
              <a:rPr lang="en-US" sz="4400" dirty="0"/>
              <a:t> </a:t>
            </a:r>
            <a:r>
              <a:rPr lang="en-US" sz="4400" dirty="0" err="1"/>
              <a:t>động</a:t>
            </a:r>
            <a:r>
              <a:rPr lang="en-US" sz="4400" dirty="0"/>
              <a:t> </a:t>
            </a:r>
            <a:r>
              <a:rPr lang="en-US" sz="3200" dirty="0" err="1"/>
              <a:t>hóa</a:t>
            </a:r>
            <a:r>
              <a:rPr lang="en-US" sz="4400" dirty="0"/>
              <a:t> </a:t>
            </a:r>
            <a:r>
              <a:rPr lang="en-US" sz="4400" dirty="0" err="1"/>
              <a:t>trên</a:t>
            </a:r>
            <a:r>
              <a:rPr lang="en-US" sz="4400" dirty="0"/>
              <a:t> </a:t>
            </a:r>
            <a:r>
              <a:rPr lang="en-US" sz="4400" dirty="0" err="1"/>
              <a:t>cơ</a:t>
            </a:r>
            <a:r>
              <a:rPr lang="en-US" sz="4400" dirty="0"/>
              <a:t> </a:t>
            </a:r>
            <a:r>
              <a:rPr lang="en-US" sz="4400" dirty="0" err="1"/>
              <a:t>sở</a:t>
            </a:r>
            <a:r>
              <a:rPr lang="en-US" sz="4400" dirty="0"/>
              <a:t> </a:t>
            </a:r>
            <a:r>
              <a:rPr lang="en-US" sz="4400" dirty="0" err="1"/>
              <a:t>lặp</a:t>
            </a:r>
            <a:r>
              <a:rPr lang="en-US" sz="4400" dirty="0"/>
              <a:t> </a:t>
            </a:r>
            <a:r>
              <a:rPr lang="en-US" sz="4400" dirty="0" err="1"/>
              <a:t>và</a:t>
            </a:r>
            <a:r>
              <a:rPr lang="en-US" sz="4400" dirty="0"/>
              <a:t> </a:t>
            </a:r>
            <a:r>
              <a:rPr lang="en-US" sz="4400" dirty="0" err="1"/>
              <a:t>liên</a:t>
            </a:r>
            <a:r>
              <a:rPr lang="en-US" sz="4400" dirty="0"/>
              <a:t> </a:t>
            </a:r>
            <a:r>
              <a:rPr lang="en-US" sz="4400" dirty="0" err="1"/>
              <a:t>tục</a:t>
            </a:r>
            <a:r>
              <a:rPr lang="en-US" sz="4400" dirty="0"/>
              <a:t> </a:t>
            </a:r>
            <a:r>
              <a:rPr lang="en-US" sz="4400" dirty="0" err="1"/>
              <a:t>sẽ</a:t>
            </a:r>
            <a:r>
              <a:rPr lang="en-US" sz="4400" dirty="0"/>
              <a:t> </a:t>
            </a:r>
            <a:r>
              <a:rPr lang="en-US" sz="4400" dirty="0" err="1"/>
              <a:t>đưa</a:t>
            </a:r>
            <a:r>
              <a:rPr lang="en-US" sz="4400" dirty="0"/>
              <a:t> </a:t>
            </a:r>
            <a:r>
              <a:rPr lang="en-US" sz="4400" dirty="0" err="1"/>
              <a:t>việc</a:t>
            </a:r>
            <a:r>
              <a:rPr lang="en-US" sz="4400" dirty="0"/>
              <a:t> </a:t>
            </a:r>
            <a:r>
              <a:rPr lang="en-US" sz="4400" dirty="0" err="1"/>
              <a:t>chiển</a:t>
            </a:r>
            <a:r>
              <a:rPr lang="en-US" sz="4400" dirty="0"/>
              <a:t> </a:t>
            </a:r>
            <a:r>
              <a:rPr lang="en-US" sz="4400" dirty="0" err="1"/>
              <a:t>khai</a:t>
            </a:r>
            <a:r>
              <a:rPr lang="en-US" sz="4400" dirty="0"/>
              <a:t> </a:t>
            </a:r>
            <a:r>
              <a:rPr lang="en-US" sz="4400" dirty="0" err="1"/>
              <a:t>trở</a:t>
            </a:r>
            <a:r>
              <a:rPr lang="en-US" sz="4400" dirty="0"/>
              <a:t> </a:t>
            </a:r>
            <a:r>
              <a:rPr lang="en-US" sz="4400" dirty="0" err="1"/>
              <a:t>lên</a:t>
            </a:r>
            <a:r>
              <a:rPr lang="en-US" sz="4400" dirty="0"/>
              <a:t> an </a:t>
            </a:r>
            <a:r>
              <a:rPr lang="en-US" sz="4400" dirty="0" err="1"/>
              <a:t>toàn</a:t>
            </a:r>
            <a:r>
              <a:rPr lang="en-US" sz="4400" dirty="0"/>
              <a:t> </a:t>
            </a:r>
            <a:r>
              <a:rPr lang="en-US" sz="4400" dirty="0" err="1"/>
              <a:t>hơn</a:t>
            </a:r>
            <a:r>
              <a:rPr lang="en-US" sz="4400" dirty="0"/>
              <a:t> </a:t>
            </a:r>
            <a:r>
              <a:rPr lang="en-US" sz="4400" dirty="0" err="1"/>
              <a:t>và</a:t>
            </a:r>
            <a:r>
              <a:rPr lang="en-US" sz="4400" dirty="0"/>
              <a:t> </a:t>
            </a:r>
            <a:r>
              <a:rPr lang="en-US" sz="4400" dirty="0" err="1"/>
              <a:t>ít</a:t>
            </a:r>
            <a:r>
              <a:rPr lang="en-US" sz="4400" dirty="0"/>
              <a:t> </a:t>
            </a:r>
            <a:r>
              <a:rPr lang="en-US" sz="4400" dirty="0" err="1"/>
              <a:t>mắc</a:t>
            </a:r>
            <a:r>
              <a:rPr lang="en-US" sz="4400" dirty="0"/>
              <a:t> </a:t>
            </a:r>
            <a:r>
              <a:rPr lang="en-US" sz="4400" dirty="0" err="1"/>
              <a:t>lỗi</a:t>
            </a:r>
            <a:r>
              <a:rPr lang="en-US" sz="4400" dirty="0"/>
              <a:t> </a:t>
            </a:r>
            <a:r>
              <a:rPr lang="en-US" sz="4400" dirty="0" err="1"/>
              <a:t>hơn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3323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smtClean="0"/>
              <a:t>tin</a:t>
            </a:r>
          </a:p>
          <a:p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chép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dán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sang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thử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, </a:t>
            </a:r>
            <a:r>
              <a:rPr lang="en-US" sz="2400" dirty="0" err="1"/>
              <a:t>bởi</a:t>
            </a:r>
            <a:r>
              <a:rPr lang="en-US" sz="2400" dirty="0"/>
              <a:t>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chứa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–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nghiệp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,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 smtClean="0"/>
              <a:t>trữ</a:t>
            </a:r>
            <a:endParaRPr lang="en-US" sz="2400" dirty="0" smtClean="0"/>
          </a:p>
          <a:p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sợ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ít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soát</a:t>
            </a:r>
            <a:r>
              <a:rPr lang="en-US" sz="2400" dirty="0"/>
              <a:t>.  </a:t>
            </a:r>
            <a:r>
              <a:rPr lang="en-US" sz="2400" dirty="0" err="1"/>
              <a:t>Mang</a:t>
            </a:r>
            <a:r>
              <a:rPr lang="en-US" sz="2400" dirty="0"/>
              <a:t> tính </a:t>
            </a:r>
            <a:r>
              <a:rPr lang="en-US" sz="2400" dirty="0" err="1"/>
              <a:t>nghệ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thuât</a:t>
            </a:r>
            <a:r>
              <a:rPr lang="en-US" sz="2400" dirty="0"/>
              <a:t>,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tách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đời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144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82" y="1767364"/>
            <a:ext cx="4572000" cy="4800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0" y="26903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dừng</a:t>
            </a:r>
            <a:r>
              <a:rPr lang="en-US" sz="2400" dirty="0"/>
              <a:t> </a:t>
            </a:r>
            <a:r>
              <a:rPr lang="en-US" sz="2400" dirty="0" err="1"/>
              <a:t>nhìn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,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, </a:t>
            </a:r>
            <a:r>
              <a:rPr lang="en-US" sz="2400" dirty="0" err="1"/>
              <a:t>hãy</a:t>
            </a:r>
            <a:r>
              <a:rPr lang="en-US" sz="2400" dirty="0"/>
              <a:t> </a:t>
            </a:r>
            <a:r>
              <a:rPr lang="en-US" sz="2400" dirty="0" err="1"/>
              <a:t>chắc</a:t>
            </a:r>
            <a:r>
              <a:rPr lang="en-US" sz="2400" dirty="0"/>
              <a:t> </a:t>
            </a:r>
            <a:r>
              <a:rPr lang="en-US" sz="2400" dirty="0" err="1"/>
              <a:t>chắn</a:t>
            </a:r>
            <a:r>
              <a:rPr lang="en-US" sz="2400" dirty="0"/>
              <a:t> </a:t>
            </a:r>
            <a:r>
              <a:rPr lang="en-US" sz="2400" dirty="0" err="1"/>
              <a:t>rằng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đội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nhà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, </a:t>
            </a:r>
            <a:r>
              <a:rPr lang="en-US" sz="2400" dirty="0" err="1"/>
              <a:t>các</a:t>
            </a:r>
            <a:r>
              <a:rPr lang="en-US" sz="2400" dirty="0"/>
              <a:t> DBA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nhà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đang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dõi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74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–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 smtClean="0"/>
              <a:t>trên</a:t>
            </a:r>
            <a:endParaRPr lang="en-US" dirty="0" smtClean="0"/>
          </a:p>
          <a:p>
            <a:pPr lvl="0"/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Chef, Puppet </a:t>
            </a:r>
            <a:r>
              <a:rPr lang="en-US" dirty="0" err="1"/>
              <a:t>và</a:t>
            </a:r>
            <a:r>
              <a:rPr lang="en-US" dirty="0"/>
              <a:t> Jenkins.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?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thậm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?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rảo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smtClean="0"/>
              <a:t>Agile</a:t>
            </a:r>
          </a:p>
          <a:p>
            <a:pPr lvl="0"/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lạ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gắng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, UAT (User </a:t>
            </a:r>
            <a:r>
              <a:rPr lang="en-US" dirty="0" err="1"/>
              <a:t>Acceptence</a:t>
            </a:r>
            <a:r>
              <a:rPr lang="en-US" dirty="0"/>
              <a:t> </a:t>
            </a:r>
            <a:r>
              <a:rPr lang="en-US" dirty="0" err="1"/>
              <a:t>Tesing</a:t>
            </a:r>
            <a:r>
              <a:rPr lang="en-US" dirty="0"/>
              <a:t>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.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do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đươc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–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đảm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liều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chu</a:t>
            </a:r>
            <a:r>
              <a:rPr lang="en-US" sz="2400" dirty="0"/>
              <a:t> </a:t>
            </a:r>
            <a:r>
              <a:rPr lang="en-US" sz="2400" dirty="0" err="1"/>
              <a:t>kỳ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. </a:t>
            </a:r>
            <a:r>
              <a:rPr lang="en-US" sz="2400" dirty="0" err="1"/>
              <a:t>Ngoài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, </a:t>
            </a:r>
            <a:r>
              <a:rPr lang="en-US" sz="2400" dirty="0" err="1"/>
              <a:t>hãy</a:t>
            </a:r>
            <a:r>
              <a:rPr lang="en-US" sz="2400" dirty="0"/>
              <a:t> </a:t>
            </a:r>
            <a:r>
              <a:rPr lang="en-US" sz="2400" dirty="0" err="1"/>
              <a:t>chắc</a:t>
            </a:r>
            <a:r>
              <a:rPr lang="en-US" sz="2400" dirty="0"/>
              <a:t> </a:t>
            </a:r>
            <a:r>
              <a:rPr lang="en-US" sz="2400" dirty="0" err="1"/>
              <a:t>chắn</a:t>
            </a:r>
            <a:r>
              <a:rPr lang="en-US" sz="2400" dirty="0"/>
              <a:t> </a:t>
            </a:r>
            <a:r>
              <a:rPr lang="en-US" sz="2400" dirty="0" err="1"/>
              <a:t>rằng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nỗ</a:t>
            </a:r>
            <a:r>
              <a:rPr lang="en-US" sz="2400" dirty="0"/>
              <a:t> </a:t>
            </a:r>
            <a:r>
              <a:rPr lang="en-US" sz="2400" dirty="0" err="1"/>
              <a:t>lực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–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đòi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tư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.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– </a:t>
            </a:r>
            <a:r>
              <a:rPr lang="en-US" sz="2400" dirty="0" err="1"/>
              <a:t>Chìa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thiểu</a:t>
            </a:r>
            <a:r>
              <a:rPr lang="en-US" sz="2400" dirty="0"/>
              <a:t> </a:t>
            </a:r>
            <a:r>
              <a:rPr lang="en-US" sz="2400" dirty="0" err="1"/>
              <a:t>rủi</a:t>
            </a:r>
            <a:r>
              <a:rPr lang="en-US" sz="2400" dirty="0"/>
              <a:t> ro.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35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sở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thách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trở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tiễn</a:t>
            </a:r>
            <a:r>
              <a:rPr lang="en-US" sz="2800" dirty="0"/>
              <a:t> </a:t>
            </a:r>
            <a:r>
              <a:rPr lang="en-US" sz="2800" dirty="0" err="1" smtClean="0"/>
              <a:t>nhất</a:t>
            </a:r>
            <a:endParaRPr lang="en-US" sz="2800" dirty="0" smtClean="0"/>
          </a:p>
          <a:p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tốt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bỏ</a:t>
            </a:r>
            <a:r>
              <a:rPr lang="en-US" sz="2800" dirty="0"/>
              <a:t> </a:t>
            </a:r>
            <a:r>
              <a:rPr lang="en-US" sz="2800" dirty="0" err="1"/>
              <a:t>rủi</a:t>
            </a:r>
            <a:r>
              <a:rPr lang="en-US" sz="2800" dirty="0"/>
              <a:t> </a:t>
            </a:r>
            <a:r>
              <a:rPr lang="en-US" sz="2800" dirty="0" err="1"/>
              <a:t>ro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dừng</a:t>
            </a:r>
            <a:r>
              <a:rPr lang="en-US" sz="2800" dirty="0"/>
              <a:t> </a:t>
            </a:r>
            <a:r>
              <a:rPr lang="en-US" sz="2800" dirty="0" err="1"/>
              <a:t>nhìn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biệt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nghệ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–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cụ</a:t>
            </a:r>
            <a:r>
              <a:rPr lang="en-US" sz="2800" dirty="0"/>
              <a:t> - </a:t>
            </a:r>
            <a:r>
              <a:rPr lang="en-US" sz="2800" dirty="0" err="1"/>
              <a:t>đê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tốt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đông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678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</TotalTime>
  <Words>663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Cơ sở dữ liệu: Những mối đe dọa ẩn lấp </vt:lpstr>
      <vt:lpstr>Trở thành Agile </vt:lpstr>
      <vt:lpstr>Những yêu cầu đặc biệt chú ý của cơ sở dữ liệu  </vt:lpstr>
      <vt:lpstr>Những yêu cầu đặc biệt chú ý của cơ sở dữ liệu  </vt:lpstr>
      <vt:lpstr>Nên làm thế nào để việc thay đổi cơ sở dữ liệu đươc giải quyết?   </vt:lpstr>
      <vt:lpstr>Nên làm thế nào để việc thay đổi cơ sở dữ liệu đươc giải quyết?   </vt:lpstr>
      <vt:lpstr>Nên làm thế nào để việc thay đổi cơ sở dữ liệu đươc giải quyết?   </vt:lpstr>
      <vt:lpstr>Tổng kết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Cơ sở dữ liệu: Những mối đe dọa ẩn lấp</dc:title>
  <dc:creator>Nguyễn Sơn</dc:creator>
  <cp:lastModifiedBy>Nguyễn Sơn</cp:lastModifiedBy>
  <cp:revision>7</cp:revision>
  <dcterms:created xsi:type="dcterms:W3CDTF">2014-09-13T13:45:37Z</dcterms:created>
  <dcterms:modified xsi:type="dcterms:W3CDTF">2014-09-13T16:10:33Z</dcterms:modified>
</cp:coreProperties>
</file>