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89" autoAdjust="0"/>
  </p:normalViewPr>
  <p:slideViewPr>
    <p:cSldViewPr>
      <p:cViewPr>
        <p:scale>
          <a:sx n="90" d="100"/>
          <a:sy n="90" d="100"/>
        </p:scale>
        <p:origin x="-816" y="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q.com/articles/adc-saa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219200"/>
            <a:ext cx="7406640" cy="1472184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hẹp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DevOps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7360" y="4343400"/>
            <a:ext cx="7406640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0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Họ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tên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Trần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Thành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Núi</a:t>
            </a:r>
            <a:endParaRPr lang="en-US" sz="20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l"/>
            <a:r>
              <a:rPr lang="en-US" sz="20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Giảng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viên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: TS. </a:t>
            </a:r>
            <a:r>
              <a:rPr lang="en-US" sz="20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Trương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Anh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Hoàng</a:t>
            </a:r>
            <a:endParaRPr lang="en-US" sz="20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l"/>
            <a:r>
              <a:rPr lang="en-US" sz="20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Môn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học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vấn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đề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hiện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đại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công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nghệ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phần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mềm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.</a:t>
            </a:r>
          </a:p>
          <a:p>
            <a:pPr algn="l"/>
            <a:endParaRPr lang="en-US" sz="20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r"/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Source: 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  <a:hlinkClick r:id="rId2"/>
              </a:rPr>
              <a:t>http://www.infoq.com/articles/adc-saas</a:t>
            </a:r>
            <a:endParaRPr lang="en-US" sz="20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l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SaaS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(Software-as-a-Service)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đám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mây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đáng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ngạc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qua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cốt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rằng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hạ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(networking)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nghi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(ADCs)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DevOps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phiên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lai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 smtClean="0">
                <a:latin typeface="Times New Roman" pitchFamily="18" charset="0"/>
                <a:cs typeface="Times New Roman" pitchFamily="18" charset="0"/>
              </a:rPr>
              <a:t>SaaS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ADCs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SaaS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vượt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trội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rộng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nghi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suất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Ở </a:t>
            </a:r>
            <a:r>
              <a:rPr lang="en-US" sz="1800" dirty="0" err="1" smtClean="0"/>
              <a:t>cấp</a:t>
            </a:r>
            <a:r>
              <a:rPr lang="en-US" sz="1800" dirty="0" smtClean="0"/>
              <a:t> </a:t>
            </a:r>
            <a:r>
              <a:rPr lang="en-US" sz="1800" dirty="0" err="1" smtClean="0"/>
              <a:t>độ</a:t>
            </a:r>
            <a:r>
              <a:rPr lang="en-US" sz="1800" dirty="0" smtClean="0"/>
              <a:t> </a:t>
            </a:r>
            <a:r>
              <a:rPr lang="en-US" sz="1800" dirty="0" err="1" smtClean="0"/>
              <a:t>cơ</a:t>
            </a:r>
            <a:r>
              <a:rPr lang="en-US" sz="1800" dirty="0" smtClean="0"/>
              <a:t> </a:t>
            </a:r>
            <a:r>
              <a:rPr lang="en-US" sz="1800" dirty="0" err="1" smtClean="0"/>
              <a:t>bản</a:t>
            </a:r>
            <a:r>
              <a:rPr lang="en-US" sz="1800" dirty="0" smtClean="0"/>
              <a:t> </a:t>
            </a:r>
            <a:r>
              <a:rPr lang="en-US" sz="1800" dirty="0" err="1" smtClean="0"/>
              <a:t>nhất</a:t>
            </a:r>
            <a:r>
              <a:rPr lang="en-US" sz="1800" dirty="0" smtClean="0"/>
              <a:t>, ADCs </a:t>
            </a:r>
            <a:r>
              <a:rPr lang="en-US" sz="1800" dirty="0" err="1" smtClean="0"/>
              <a:t>phân</a:t>
            </a:r>
            <a:r>
              <a:rPr lang="en-US" sz="1800" dirty="0" smtClean="0"/>
              <a:t> </a:t>
            </a:r>
            <a:r>
              <a:rPr lang="en-US" sz="1800" dirty="0" err="1" smtClean="0"/>
              <a:t>phối</a:t>
            </a:r>
            <a:r>
              <a:rPr lang="en-US" sz="1800" dirty="0" smtClean="0"/>
              <a:t> Layer-7 </a:t>
            </a:r>
            <a:r>
              <a:rPr lang="en-US" sz="1800" dirty="0" err="1" smtClean="0"/>
              <a:t>yêu</a:t>
            </a:r>
            <a:r>
              <a:rPr lang="en-US" sz="1800" dirty="0" smtClean="0"/>
              <a:t> </a:t>
            </a:r>
            <a:r>
              <a:rPr lang="en-US" sz="1800" dirty="0" err="1" smtClean="0"/>
              <a:t>cầu</a:t>
            </a:r>
            <a:r>
              <a:rPr lang="en-US" sz="1800" dirty="0" smtClean="0"/>
              <a:t> </a:t>
            </a:r>
            <a:r>
              <a:rPr lang="en-US" sz="1800" dirty="0" err="1" smtClean="0"/>
              <a:t>ứng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giữa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cụm</a:t>
            </a:r>
            <a:r>
              <a:rPr lang="en-US" sz="1800" dirty="0" smtClean="0"/>
              <a:t> </a:t>
            </a:r>
            <a:r>
              <a:rPr lang="en-US" sz="1800" dirty="0" err="1" smtClean="0"/>
              <a:t>máy</a:t>
            </a:r>
            <a:r>
              <a:rPr lang="en-US" sz="1800" dirty="0" smtClean="0"/>
              <a:t> </a:t>
            </a:r>
            <a:r>
              <a:rPr lang="en-US" sz="1800" dirty="0" err="1" smtClean="0"/>
              <a:t>chủ</a:t>
            </a:r>
            <a:r>
              <a:rPr lang="en-US" sz="1800" dirty="0" smtClean="0"/>
              <a:t>,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cung</a:t>
            </a:r>
            <a:r>
              <a:rPr lang="en-US" sz="1800" dirty="0" smtClean="0"/>
              <a:t> </a:t>
            </a:r>
            <a:r>
              <a:rPr lang="en-US" sz="1800" dirty="0" err="1" smtClean="0"/>
              <a:t>cấp</a:t>
            </a:r>
            <a:r>
              <a:rPr lang="en-US" sz="1800" dirty="0" smtClean="0"/>
              <a:t> </a:t>
            </a:r>
            <a:r>
              <a:rPr lang="en-US" sz="1800" dirty="0" err="1" smtClean="0"/>
              <a:t>sẵn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ngay</a:t>
            </a:r>
            <a:r>
              <a:rPr lang="en-US" sz="1800" dirty="0" smtClean="0"/>
              <a:t> </a:t>
            </a:r>
            <a:r>
              <a:rPr lang="en-US" sz="1800" dirty="0" err="1" smtClean="0"/>
              <a:t>lập</a:t>
            </a:r>
            <a:r>
              <a:rPr lang="en-US" sz="1800" dirty="0" smtClean="0"/>
              <a:t> </a:t>
            </a:r>
            <a:r>
              <a:rPr lang="en-US" sz="1800" dirty="0" err="1" smtClean="0"/>
              <a:t>tức</a:t>
            </a:r>
            <a:r>
              <a:rPr lang="en-US" sz="1800" dirty="0" smtClean="0"/>
              <a:t>, </a:t>
            </a:r>
            <a:r>
              <a:rPr lang="en-US" sz="1800" dirty="0" err="1" smtClean="0"/>
              <a:t>tránh</a:t>
            </a:r>
            <a:r>
              <a:rPr lang="en-US" sz="1800" dirty="0" smtClean="0"/>
              <a:t> </a:t>
            </a:r>
            <a:r>
              <a:rPr lang="en-US" sz="1800" dirty="0" err="1" smtClean="0"/>
              <a:t>tình</a:t>
            </a:r>
            <a:r>
              <a:rPr lang="en-US" sz="1800" dirty="0" smtClean="0"/>
              <a:t> </a:t>
            </a:r>
            <a:r>
              <a:rPr lang="en-US" sz="1800" dirty="0" err="1" smtClean="0"/>
              <a:t>trạng</a:t>
            </a:r>
            <a:r>
              <a:rPr lang="en-US" sz="1800" dirty="0" smtClean="0"/>
              <a:t> </a:t>
            </a:r>
            <a:r>
              <a:rPr lang="en-US" sz="1800" dirty="0" err="1" smtClean="0"/>
              <a:t>quá</a:t>
            </a:r>
            <a:r>
              <a:rPr lang="en-US" sz="1800" dirty="0" smtClean="0"/>
              <a:t> </a:t>
            </a:r>
            <a:r>
              <a:rPr lang="en-US" sz="1800" dirty="0" err="1" smtClean="0"/>
              <a:t>tải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bất</a:t>
            </a:r>
            <a:r>
              <a:rPr lang="en-US" sz="1800" dirty="0" smtClean="0"/>
              <a:t> </a:t>
            </a:r>
            <a:r>
              <a:rPr lang="en-US" sz="1800" dirty="0" err="1" smtClean="0"/>
              <a:t>kỳ</a:t>
            </a:r>
            <a:r>
              <a:rPr lang="en-US" sz="1800" dirty="0" smtClean="0"/>
              <a:t> </a:t>
            </a:r>
            <a:r>
              <a:rPr lang="en-US" sz="1800" dirty="0" err="1" smtClean="0"/>
              <a:t>máy</a:t>
            </a:r>
            <a:r>
              <a:rPr lang="en-US" sz="1800" dirty="0" smtClean="0"/>
              <a:t> </a:t>
            </a:r>
            <a:r>
              <a:rPr lang="en-US" sz="1800" dirty="0" err="1" smtClean="0"/>
              <a:t>chủ</a:t>
            </a:r>
            <a:r>
              <a:rPr lang="en-US" sz="1800" dirty="0" smtClean="0"/>
              <a:t> </a:t>
            </a:r>
            <a:r>
              <a:rPr lang="en-US" sz="1800" dirty="0" err="1" smtClean="0"/>
              <a:t>nào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Bất</a:t>
            </a:r>
            <a:r>
              <a:rPr lang="en-US" sz="1800" dirty="0" smtClean="0"/>
              <a:t> </a:t>
            </a:r>
            <a:r>
              <a:rPr lang="en-US" sz="1800" dirty="0" err="1" smtClean="0"/>
              <a:t>chấp</a:t>
            </a:r>
            <a:r>
              <a:rPr lang="en-US" sz="1800" dirty="0" smtClean="0"/>
              <a:t> </a:t>
            </a:r>
            <a:r>
              <a:rPr lang="en-US" sz="1800" dirty="0" err="1" smtClean="0"/>
              <a:t>bản</a:t>
            </a:r>
            <a:r>
              <a:rPr lang="en-US" sz="1800" dirty="0" smtClean="0"/>
              <a:t> </a:t>
            </a:r>
            <a:r>
              <a:rPr lang="en-US" sz="1800" dirty="0" err="1" smtClean="0"/>
              <a:t>chất</a:t>
            </a:r>
            <a:r>
              <a:rPr lang="en-US" sz="1800" dirty="0" smtClean="0"/>
              <a:t> </a:t>
            </a:r>
            <a:r>
              <a:rPr lang="en-US" sz="1800" dirty="0" err="1" smtClean="0"/>
              <a:t>hoặc</a:t>
            </a:r>
            <a:r>
              <a:rPr lang="en-US" sz="1800" dirty="0" smtClean="0"/>
              <a:t> </a:t>
            </a:r>
            <a:r>
              <a:rPr lang="en-US" sz="1800" dirty="0" err="1" smtClean="0"/>
              <a:t>sự</a:t>
            </a:r>
            <a:r>
              <a:rPr lang="en-US" sz="1800" dirty="0" smtClean="0"/>
              <a:t> </a:t>
            </a:r>
            <a:r>
              <a:rPr lang="en-US" sz="1800" dirty="0" err="1" smtClean="0"/>
              <a:t>phức</a:t>
            </a:r>
            <a:r>
              <a:rPr lang="en-US" sz="1800" dirty="0" smtClean="0"/>
              <a:t> </a:t>
            </a:r>
            <a:r>
              <a:rPr lang="en-US" sz="1800" dirty="0" err="1" smtClean="0"/>
              <a:t>tạp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chức</a:t>
            </a:r>
            <a:r>
              <a:rPr lang="en-US" sz="1800" dirty="0" smtClean="0"/>
              <a:t> </a:t>
            </a:r>
            <a:r>
              <a:rPr lang="en-US" sz="1800" dirty="0" err="1" smtClean="0"/>
              <a:t>năng</a:t>
            </a:r>
            <a:r>
              <a:rPr lang="en-US" sz="1800" dirty="0" smtClean="0"/>
              <a:t> Layer-7 </a:t>
            </a:r>
            <a:r>
              <a:rPr lang="en-US" sz="1800" dirty="0" err="1" smtClean="0"/>
              <a:t>cần</a:t>
            </a:r>
            <a:r>
              <a:rPr lang="en-US" sz="1800" dirty="0" smtClean="0"/>
              <a:t> </a:t>
            </a:r>
            <a:r>
              <a:rPr lang="en-US" sz="1800" dirty="0" err="1" smtClean="0"/>
              <a:t>thiết</a:t>
            </a:r>
            <a:r>
              <a:rPr lang="en-US" sz="1800" dirty="0" smtClean="0"/>
              <a:t>, ADCs </a:t>
            </a:r>
            <a:r>
              <a:rPr lang="en-US" sz="1800" dirty="0" err="1" smtClean="0"/>
              <a:t>cần</a:t>
            </a:r>
            <a:r>
              <a:rPr lang="en-US" sz="1800" dirty="0" smtClean="0"/>
              <a:t> </a:t>
            </a:r>
            <a:r>
              <a:rPr lang="en-US" sz="1800" dirty="0" err="1" smtClean="0"/>
              <a:t>phải</a:t>
            </a:r>
            <a:r>
              <a:rPr lang="en-US" sz="1800" dirty="0" smtClean="0"/>
              <a:t> </a:t>
            </a:r>
            <a:r>
              <a:rPr lang="en-US" sz="1800" dirty="0" err="1" smtClean="0"/>
              <a:t>hoạt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ở </a:t>
            </a:r>
            <a:r>
              <a:rPr lang="en-US" sz="1800" dirty="0" err="1" smtClean="0"/>
              <a:t>hiệu</a:t>
            </a:r>
            <a:r>
              <a:rPr lang="en-US" sz="1800" dirty="0" smtClean="0"/>
              <a:t> </a:t>
            </a:r>
            <a:r>
              <a:rPr lang="en-US" sz="1800" dirty="0" err="1" smtClean="0"/>
              <a:t>suất</a:t>
            </a:r>
            <a:r>
              <a:rPr lang="en-US" sz="1800" dirty="0" smtClean="0"/>
              <a:t> </a:t>
            </a:r>
            <a:r>
              <a:rPr lang="en-US" sz="1800" dirty="0" err="1" smtClean="0"/>
              <a:t>đầy</a:t>
            </a:r>
            <a:r>
              <a:rPr lang="en-US" sz="1800" dirty="0" smtClean="0"/>
              <a:t> </a:t>
            </a:r>
            <a:r>
              <a:rPr lang="en-US" sz="1800" dirty="0" err="1" smtClean="0"/>
              <a:t>đủ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quy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Quan</a:t>
            </a:r>
            <a:r>
              <a:rPr lang="en-US" sz="1800" dirty="0" smtClean="0"/>
              <a:t> </a:t>
            </a:r>
            <a:r>
              <a:rPr lang="en-US" sz="1800" dirty="0" err="1" smtClean="0"/>
              <a:t>trọng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, </a:t>
            </a:r>
            <a:r>
              <a:rPr lang="en-US" sz="1800" dirty="0" err="1" smtClean="0"/>
              <a:t>kịch</a:t>
            </a:r>
            <a:r>
              <a:rPr lang="en-US" sz="1800" dirty="0" smtClean="0"/>
              <a:t> </a:t>
            </a:r>
            <a:r>
              <a:rPr lang="en-US" sz="1800" dirty="0" err="1" smtClean="0"/>
              <a:t>bản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quá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chuyên</a:t>
            </a:r>
            <a:r>
              <a:rPr lang="en-US" sz="1800" dirty="0" smtClean="0"/>
              <a:t> </a:t>
            </a:r>
            <a:r>
              <a:rPr lang="en-US" sz="1800" dirty="0" err="1" smtClean="0"/>
              <a:t>sâu</a:t>
            </a:r>
            <a:r>
              <a:rPr lang="en-US" sz="1800" dirty="0" smtClean="0"/>
              <a:t> </a:t>
            </a:r>
            <a:r>
              <a:rPr lang="en-US" sz="1800" dirty="0" err="1" smtClean="0"/>
              <a:t>phức</a:t>
            </a:r>
            <a:r>
              <a:rPr lang="en-US" sz="1800" dirty="0" smtClean="0"/>
              <a:t> </a:t>
            </a:r>
            <a:r>
              <a:rPr lang="en-US" sz="1800" dirty="0" err="1" smtClean="0"/>
              <a:t>tạp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chính</a:t>
            </a:r>
            <a:r>
              <a:rPr lang="en-US" sz="1800" dirty="0" smtClean="0"/>
              <a:t> </a:t>
            </a:r>
            <a:r>
              <a:rPr lang="en-US" sz="1800" dirty="0" err="1" smtClean="0"/>
              <a:t>sách</a:t>
            </a:r>
            <a:r>
              <a:rPr lang="en-US" sz="1800" dirty="0" smtClean="0"/>
              <a:t> </a:t>
            </a:r>
            <a:r>
              <a:rPr lang="en-US" sz="1800" dirty="0" err="1" smtClean="0"/>
              <a:t>tạo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gánh</a:t>
            </a:r>
            <a:r>
              <a:rPr lang="en-US" sz="1800" dirty="0" smtClean="0"/>
              <a:t> </a:t>
            </a:r>
            <a:r>
              <a:rPr lang="en-US" sz="1800" dirty="0" err="1" smtClean="0"/>
              <a:t>nặng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ADCs.</a:t>
            </a:r>
          </a:p>
          <a:p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việc</a:t>
            </a:r>
            <a:r>
              <a:rPr lang="en-US" sz="1800" dirty="0" smtClean="0"/>
              <a:t> </a:t>
            </a:r>
            <a:r>
              <a:rPr lang="en-US" sz="1800" dirty="0" err="1" smtClean="0"/>
              <a:t>lựa</a:t>
            </a:r>
            <a:r>
              <a:rPr lang="en-US" sz="1800" dirty="0" smtClean="0"/>
              <a:t> </a:t>
            </a:r>
            <a:r>
              <a:rPr lang="en-US" sz="1800" dirty="0" err="1" smtClean="0"/>
              <a:t>chọn</a:t>
            </a:r>
            <a:r>
              <a:rPr lang="en-US" sz="1800" dirty="0" smtClean="0"/>
              <a:t> 1 ADC,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đội</a:t>
            </a:r>
            <a:r>
              <a:rPr lang="en-US" sz="1800" dirty="0" smtClean="0"/>
              <a:t> </a:t>
            </a:r>
            <a:r>
              <a:rPr lang="en-US" sz="1800" dirty="0" err="1" smtClean="0"/>
              <a:t>cơ</a:t>
            </a:r>
            <a:r>
              <a:rPr lang="en-US" sz="1800" dirty="0" smtClean="0"/>
              <a:t> </a:t>
            </a:r>
            <a:r>
              <a:rPr lang="en-US" sz="1800" dirty="0" err="1" smtClean="0"/>
              <a:t>sở</a:t>
            </a:r>
            <a:r>
              <a:rPr lang="en-US" sz="1800" dirty="0" smtClean="0"/>
              <a:t> </a:t>
            </a:r>
            <a:r>
              <a:rPr lang="en-US" sz="1800" dirty="0" err="1" smtClean="0"/>
              <a:t>hạ</a:t>
            </a:r>
            <a:r>
              <a:rPr lang="en-US" sz="1800" dirty="0" smtClean="0"/>
              <a:t> </a:t>
            </a:r>
            <a:r>
              <a:rPr lang="en-US" sz="1800" dirty="0" err="1" smtClean="0"/>
              <a:t>tầng</a:t>
            </a:r>
            <a:r>
              <a:rPr lang="en-US" sz="1800" dirty="0" smtClean="0"/>
              <a:t> </a:t>
            </a:r>
            <a:r>
              <a:rPr lang="en-US" sz="1800" dirty="0" err="1" smtClean="0"/>
              <a:t>nên</a:t>
            </a:r>
            <a:r>
              <a:rPr lang="en-US" sz="1800" dirty="0" smtClean="0"/>
              <a:t> </a:t>
            </a:r>
            <a:r>
              <a:rPr lang="en-US" sz="1800" dirty="0" err="1" smtClean="0"/>
              <a:t>lựa</a:t>
            </a:r>
            <a:r>
              <a:rPr lang="en-US" sz="1800" dirty="0" smtClean="0"/>
              <a:t> </a:t>
            </a:r>
            <a:r>
              <a:rPr lang="en-US" sz="1800" dirty="0" err="1" smtClean="0"/>
              <a:t>chọn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thư</a:t>
            </a:r>
            <a:r>
              <a:rPr lang="en-US" sz="1800" dirty="0" smtClean="0"/>
              <a:t> </a:t>
            </a:r>
            <a:r>
              <a:rPr lang="en-US" sz="1800" dirty="0" err="1" smtClean="0"/>
              <a:t>viện</a:t>
            </a:r>
            <a:r>
              <a:rPr lang="en-US" sz="1800" dirty="0" smtClean="0"/>
              <a:t> </a:t>
            </a:r>
            <a:r>
              <a:rPr lang="en-US" sz="1800" dirty="0" err="1" smtClean="0"/>
              <a:t>lớn</a:t>
            </a:r>
            <a:r>
              <a:rPr lang="en-US" sz="1800" dirty="0" smtClean="0"/>
              <a:t> </a:t>
            </a:r>
            <a:r>
              <a:rPr lang="en-US" sz="1800" dirty="0" err="1" smtClean="0"/>
              <a:t>nhất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chính</a:t>
            </a:r>
            <a:r>
              <a:rPr lang="en-US" sz="1800" dirty="0" smtClean="0"/>
              <a:t> </a:t>
            </a:r>
            <a:r>
              <a:rPr lang="en-US" sz="1800" dirty="0" err="1" smtClean="0"/>
              <a:t>sách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Layer-7.</a:t>
            </a:r>
          </a:p>
          <a:p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môi</a:t>
            </a:r>
            <a:r>
              <a:rPr lang="en-US" sz="1800" dirty="0" smtClean="0"/>
              <a:t> </a:t>
            </a:r>
            <a:r>
              <a:rPr lang="en-US" sz="1800" dirty="0" err="1" smtClean="0"/>
              <a:t>trường</a:t>
            </a:r>
            <a:r>
              <a:rPr lang="en-US" sz="1800" dirty="0" smtClean="0"/>
              <a:t> </a:t>
            </a:r>
            <a:r>
              <a:rPr lang="en-US" sz="1800" dirty="0" err="1" smtClean="0"/>
              <a:t>SaaS</a:t>
            </a:r>
            <a:r>
              <a:rPr lang="en-US" sz="1800" dirty="0" smtClean="0"/>
              <a:t>, </a:t>
            </a:r>
            <a:r>
              <a:rPr lang="en-US" sz="1800" dirty="0" err="1" smtClean="0"/>
              <a:t>khả</a:t>
            </a:r>
            <a:r>
              <a:rPr lang="en-US" sz="1800" dirty="0" smtClean="0"/>
              <a:t> </a:t>
            </a:r>
            <a:r>
              <a:rPr lang="en-US" sz="1800" dirty="0" err="1" smtClean="0"/>
              <a:t>năng</a:t>
            </a:r>
            <a:r>
              <a:rPr lang="en-US" sz="1800" dirty="0" smtClean="0"/>
              <a:t> </a:t>
            </a:r>
            <a:r>
              <a:rPr lang="en-US" sz="1800" dirty="0" err="1" smtClean="0"/>
              <a:t>mở</a:t>
            </a:r>
            <a:r>
              <a:rPr lang="en-US" sz="1800" dirty="0" smtClean="0"/>
              <a:t> </a:t>
            </a:r>
            <a:r>
              <a:rPr lang="en-US" sz="1800" dirty="0" err="1" smtClean="0"/>
              <a:t>rộng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mã</a:t>
            </a:r>
            <a:r>
              <a:rPr lang="en-US" sz="1800" dirty="0" smtClean="0"/>
              <a:t> </a:t>
            </a:r>
            <a:r>
              <a:rPr lang="en-US" sz="1800" dirty="0" err="1" smtClean="0"/>
              <a:t>hóa</a:t>
            </a:r>
            <a:r>
              <a:rPr lang="en-US" sz="1800" dirty="0" smtClean="0"/>
              <a:t> SSL 2048 bit </a:t>
            </a:r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nhu</a:t>
            </a:r>
            <a:r>
              <a:rPr lang="en-US" sz="1800" dirty="0" smtClean="0"/>
              <a:t> </a:t>
            </a:r>
            <a:r>
              <a:rPr lang="en-US" sz="1800" dirty="0" err="1" smtClean="0"/>
              <a:t>cầu</a:t>
            </a:r>
            <a:r>
              <a:rPr lang="en-US" sz="1800" dirty="0" smtClean="0"/>
              <a:t> </a:t>
            </a:r>
            <a:r>
              <a:rPr lang="en-US" sz="1800" dirty="0" err="1" smtClean="0"/>
              <a:t>cần</a:t>
            </a:r>
            <a:r>
              <a:rPr lang="en-US" sz="1800" dirty="0" smtClean="0"/>
              <a:t> </a:t>
            </a:r>
            <a:r>
              <a:rPr lang="en-US" sz="1800" dirty="0" err="1" smtClean="0"/>
              <a:t>thiết</a:t>
            </a:r>
            <a:r>
              <a:rPr lang="en-US" sz="1800" dirty="0" smtClean="0"/>
              <a:t> </a:t>
            </a:r>
            <a:r>
              <a:rPr lang="en-US" sz="1800" dirty="0" err="1" smtClean="0"/>
              <a:t>như</a:t>
            </a:r>
            <a:r>
              <a:rPr lang="en-US" sz="1800" dirty="0" smtClean="0"/>
              <a:t> </a:t>
            </a:r>
            <a:r>
              <a:rPr lang="en-US" sz="1800" dirty="0" err="1" smtClean="0"/>
              <a:t>khả</a:t>
            </a:r>
            <a:r>
              <a:rPr lang="en-US" sz="1800" dirty="0" smtClean="0"/>
              <a:t> </a:t>
            </a:r>
            <a:r>
              <a:rPr lang="en-US" sz="1800" dirty="0" err="1" smtClean="0"/>
              <a:t>năng</a:t>
            </a:r>
            <a:r>
              <a:rPr lang="en-US" sz="1800" dirty="0" smtClean="0"/>
              <a:t> </a:t>
            </a:r>
            <a:r>
              <a:rPr lang="en-US" sz="1800" dirty="0" err="1" smtClean="0"/>
              <a:t>mở</a:t>
            </a:r>
            <a:r>
              <a:rPr lang="en-US" sz="1800" dirty="0" smtClean="0"/>
              <a:t> </a:t>
            </a:r>
            <a:r>
              <a:rPr lang="en-US" sz="1800" dirty="0" err="1" smtClean="0"/>
              <a:t>rộng</a:t>
            </a:r>
            <a:r>
              <a:rPr lang="en-US" sz="1800" dirty="0" smtClean="0"/>
              <a:t> </a:t>
            </a:r>
            <a:r>
              <a:rPr lang="en-US" sz="1800" dirty="0" err="1" smtClean="0"/>
              <a:t>hiệu</a:t>
            </a:r>
            <a:r>
              <a:rPr lang="en-US" sz="1800" dirty="0" smtClean="0"/>
              <a:t> </a:t>
            </a:r>
            <a:r>
              <a:rPr lang="en-US" sz="1800" dirty="0" err="1" smtClean="0"/>
              <a:t>suất</a:t>
            </a:r>
            <a:r>
              <a:rPr lang="en-US" sz="1800" dirty="0" smtClean="0"/>
              <a:t> Layer-7.</a:t>
            </a:r>
          </a:p>
          <a:p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việc</a:t>
            </a:r>
            <a:r>
              <a:rPr lang="en-US" sz="1800" dirty="0" smtClean="0"/>
              <a:t> </a:t>
            </a:r>
            <a:r>
              <a:rPr lang="en-US" sz="1800" dirty="0" err="1" smtClean="0"/>
              <a:t>lựa</a:t>
            </a:r>
            <a:r>
              <a:rPr lang="en-US" sz="1800" dirty="0" smtClean="0"/>
              <a:t> </a:t>
            </a:r>
            <a:r>
              <a:rPr lang="en-US" sz="1800" dirty="0" err="1" smtClean="0"/>
              <a:t>chọn</a:t>
            </a:r>
            <a:r>
              <a:rPr lang="en-US" sz="1800" dirty="0" smtClean="0"/>
              <a:t> 1 ADC,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đội</a:t>
            </a:r>
            <a:r>
              <a:rPr lang="en-US" sz="1800" dirty="0" smtClean="0"/>
              <a:t> </a:t>
            </a:r>
            <a:r>
              <a:rPr lang="en-US" sz="1800" dirty="0" err="1" smtClean="0"/>
              <a:t>cơ</a:t>
            </a:r>
            <a:r>
              <a:rPr lang="en-US" sz="1800" dirty="0" smtClean="0"/>
              <a:t> </a:t>
            </a:r>
            <a:r>
              <a:rPr lang="en-US" sz="1800" dirty="0" err="1" smtClean="0"/>
              <a:t>sở</a:t>
            </a:r>
            <a:r>
              <a:rPr lang="en-US" sz="1800" dirty="0" smtClean="0"/>
              <a:t> </a:t>
            </a:r>
            <a:r>
              <a:rPr lang="en-US" sz="1800" dirty="0" err="1" smtClean="0"/>
              <a:t>hạ</a:t>
            </a:r>
            <a:r>
              <a:rPr lang="en-US" sz="1800" dirty="0" smtClean="0"/>
              <a:t> </a:t>
            </a:r>
            <a:r>
              <a:rPr lang="en-US" sz="1800" dirty="0" err="1" smtClean="0"/>
              <a:t>tầng</a:t>
            </a:r>
            <a:r>
              <a:rPr lang="en-US" sz="1800" dirty="0" smtClean="0"/>
              <a:t> </a:t>
            </a:r>
            <a:r>
              <a:rPr lang="en-US" sz="1800" dirty="0" err="1" smtClean="0"/>
              <a:t>nên</a:t>
            </a:r>
            <a:r>
              <a:rPr lang="en-US" sz="1800" dirty="0" smtClean="0"/>
              <a:t> </a:t>
            </a:r>
            <a:r>
              <a:rPr lang="en-US" sz="1800" dirty="0" err="1" smtClean="0"/>
              <a:t>tìm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SSL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 </a:t>
            </a:r>
            <a:r>
              <a:rPr lang="en-US" sz="1800" dirty="0" err="1" smtClean="0"/>
              <a:t>hiệu</a:t>
            </a:r>
            <a:r>
              <a:rPr lang="en-US" sz="1800" dirty="0" smtClean="0"/>
              <a:t> </a:t>
            </a:r>
            <a:r>
              <a:rPr lang="en-US" sz="1800" dirty="0" err="1" smtClean="0"/>
              <a:t>suất</a:t>
            </a:r>
            <a:r>
              <a:rPr lang="en-US" sz="1800" dirty="0" smtClean="0"/>
              <a:t> </a:t>
            </a:r>
            <a:r>
              <a:rPr lang="en-US" sz="1800" dirty="0" err="1" smtClean="0"/>
              <a:t>đủ</a:t>
            </a:r>
            <a:r>
              <a:rPr lang="en-US" sz="1800" dirty="0" smtClean="0"/>
              <a:t> </a:t>
            </a:r>
            <a:r>
              <a:rPr lang="en-US" sz="1800" dirty="0" err="1" smtClean="0"/>
              <a:t>khả</a:t>
            </a:r>
            <a:r>
              <a:rPr lang="en-US" sz="1800" dirty="0" smtClean="0"/>
              <a:t> </a:t>
            </a:r>
            <a:r>
              <a:rPr lang="en-US" sz="1800" dirty="0" err="1" smtClean="0"/>
              <a:t>năng</a:t>
            </a:r>
            <a:r>
              <a:rPr lang="en-US" sz="1800" dirty="0" smtClean="0"/>
              <a:t> </a:t>
            </a:r>
            <a:r>
              <a:rPr lang="en-US" sz="1800" dirty="0" err="1" smtClean="0"/>
              <a:t>cung</a:t>
            </a:r>
            <a:r>
              <a:rPr lang="en-US" sz="1800" dirty="0" smtClean="0"/>
              <a:t> </a:t>
            </a:r>
            <a:r>
              <a:rPr lang="en-US" sz="1800" dirty="0" err="1" smtClean="0"/>
              <a:t>cấp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sự</a:t>
            </a:r>
            <a:r>
              <a:rPr lang="en-US" sz="1800" dirty="0" smtClean="0"/>
              <a:t> </a:t>
            </a:r>
            <a:r>
              <a:rPr lang="en-US" sz="1800" dirty="0" err="1" smtClean="0"/>
              <a:t>tăng</a:t>
            </a:r>
            <a:r>
              <a:rPr lang="en-US" sz="1800" dirty="0" smtClean="0"/>
              <a:t> </a:t>
            </a:r>
            <a:r>
              <a:rPr lang="en-US" sz="1800" dirty="0" err="1" smtClean="0"/>
              <a:t>trưởng</a:t>
            </a:r>
            <a:r>
              <a:rPr lang="en-US" sz="1800" dirty="0" smtClean="0"/>
              <a:t> </a:t>
            </a:r>
            <a:r>
              <a:rPr lang="en-US" sz="1800" dirty="0" err="1" smtClean="0"/>
              <a:t>dự</a:t>
            </a:r>
            <a:r>
              <a:rPr lang="en-US" sz="1800" dirty="0" smtClean="0"/>
              <a:t> </a:t>
            </a:r>
            <a:r>
              <a:rPr lang="en-US" sz="1800" dirty="0" err="1" smtClean="0"/>
              <a:t>kiến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lưu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</a:t>
            </a:r>
            <a:r>
              <a:rPr lang="en-US" sz="1800" dirty="0" err="1" smtClean="0"/>
              <a:t>truy</a:t>
            </a:r>
            <a:r>
              <a:rPr lang="en-US" sz="1800" dirty="0" smtClean="0"/>
              <a:t> </a:t>
            </a:r>
            <a:r>
              <a:rPr lang="en-US" sz="1800" dirty="0" err="1" smtClean="0"/>
              <a:t>cập</a:t>
            </a:r>
            <a:r>
              <a:rPr lang="en-US" sz="1800" dirty="0" smtClean="0"/>
              <a:t> </a:t>
            </a:r>
            <a:r>
              <a:rPr lang="en-US" sz="1800" dirty="0" err="1" smtClean="0"/>
              <a:t>ứng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nghi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SaaS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DevOps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hạ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nghi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ADCs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chóng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sung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ADCs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ASICs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cải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phiên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ngay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tức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hạ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SaaS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ịch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Tuy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point-and-click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WebUI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Command-Line Interface (CLI)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quen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sức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Kịch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sẻ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kịch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sẻ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DevOps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Hard-coded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hard-coded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WebUI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CLI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(API).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9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9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US" sz="3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đám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mây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DevOps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hạ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ngàn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XML – RPC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API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đám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mây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Load Balancing-as-a-Service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LBaaS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API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VMWare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VCO &amp; Microsoft System Center.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SaaS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ADCs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nổi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trội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ADCs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kiệm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SaaS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ADC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SSL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giây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68</TotalTime>
  <Words>780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Bộ điều khiển ứng dụng cung cấp - Thu hẹp khoảng cách giữa DevOps và quy hoạch mạng</vt:lpstr>
      <vt:lpstr>Giới thiệu</vt:lpstr>
      <vt:lpstr>Ứng dụng cung cấp cho SaaS </vt:lpstr>
      <vt:lpstr>Khả năng mở rộng </vt:lpstr>
      <vt:lpstr>Khả năng thích nghi </vt:lpstr>
      <vt:lpstr>Tính đơn giản </vt:lpstr>
      <vt:lpstr>Tính quản lý</vt:lpstr>
      <vt:lpstr>Giá thành – Hiệu suất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Bộ điều khiển ứng dụng cung cấp - Thu hẹp khoảng cách giữa DevOps và quy hoạch mạng</dc:title>
  <dc:creator>Nuitt</dc:creator>
  <cp:lastModifiedBy>Nuitt</cp:lastModifiedBy>
  <cp:revision>9</cp:revision>
  <dcterms:created xsi:type="dcterms:W3CDTF">2006-08-16T00:00:00Z</dcterms:created>
  <dcterms:modified xsi:type="dcterms:W3CDTF">2014-09-12T16:27:49Z</dcterms:modified>
</cp:coreProperties>
</file>