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9/13/2014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9/13/2014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a:effectLst/>
                <a:latin typeface="Times New Roman" pitchFamily="18" charset="0"/>
                <a:cs typeface="Times New Roman" pitchFamily="18" charset="0"/>
              </a:rPr>
              <a:t>Dữ liệu máy bay không người lái mở ra một chân trời mới cho Phân tích dữ </a:t>
            </a:r>
            <a:r>
              <a:rPr lang="en-US" sz="4000">
                <a:effectLst/>
                <a:latin typeface="Times New Roman" pitchFamily="18" charset="0"/>
                <a:cs typeface="Times New Roman" pitchFamily="18" charset="0"/>
              </a:rPr>
              <a:t>liệu </a:t>
            </a:r>
            <a:r>
              <a:rPr lang="en-US" sz="4000" smtClean="0">
                <a:effectLst/>
                <a:latin typeface="Times New Roman" pitchFamily="18" charset="0"/>
                <a:cs typeface="Times New Roman" pitchFamily="18" charset="0"/>
              </a:rPr>
              <a:t>lớn</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4572000" y="5867400"/>
            <a:ext cx="4267200" cy="609600"/>
          </a:xfrm>
        </p:spPr>
        <p:txBody>
          <a:bodyPr>
            <a:noAutofit/>
          </a:bodyPr>
          <a:lstStyle/>
          <a:p>
            <a:r>
              <a:rPr lang="en-US" sz="1800" smtClean="0"/>
              <a:t>Họ tên sinh viên: Lê Thế Linh</a:t>
            </a:r>
          </a:p>
          <a:p>
            <a:r>
              <a:rPr lang="en-US" sz="1800" smtClean="0"/>
              <a:t>MSSV: 11020176</a:t>
            </a:r>
            <a:endParaRPr lang="en-US" sz="1800"/>
          </a:p>
        </p:txBody>
      </p:sp>
    </p:spTree>
    <p:extLst>
      <p:ext uri="{BB962C8B-B14F-4D97-AF65-F5344CB8AC3E}">
        <p14:creationId xmlns:p14="http://schemas.microsoft.com/office/powerpoint/2010/main" val="45300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92500" lnSpcReduction="10000"/>
          </a:bodyPr>
          <a:lstStyle/>
          <a:p>
            <a:r>
              <a:rPr lang="en-US"/>
              <a:t>Kirk cũng nói về khả năng tăng doanh số bán hàng và doanh thu cho Amazon, gần đây đã đề xuất cung cấp thực phẩm sử dụng máy bay không người lái. </a:t>
            </a:r>
          </a:p>
          <a:p>
            <a:r>
              <a:rPr lang="en-US"/>
              <a:t>“Amazon đang đề xuất để cung cấp các lô hàng thực phẩm cho nhà của bạn bằng cách sử dụng máy bay không người lái: "không-đối-mặt" giao hàng cung cấp bổ sung! ....... Amazon có thể sử dụng dữ liệu khách hàng của họ để cung cấp và giới thiệu các sản phẩm khác cho bạn trước khi chuyển giao các lô hàng thực phẩm của bạn, chẳng hạn như: "giảm giá đặc biệt trên HDTV mới của bạn nếu bạn đặt nó trong thời gian cho lô hàng thực phẩm tiếp theo của bạn." Tiềm năng tăng doanh số bán hàng và doanh thu của Amazon sẽ là ... vô hạn.” </a:t>
            </a:r>
          </a:p>
          <a:p>
            <a:endParaRPr lang="en-US"/>
          </a:p>
        </p:txBody>
      </p:sp>
    </p:spTree>
    <p:extLst>
      <p:ext uri="{BB962C8B-B14F-4D97-AF65-F5344CB8AC3E}">
        <p14:creationId xmlns:p14="http://schemas.microsoft.com/office/powerpoint/2010/main" val="238364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137160" indent="0">
              <a:buNone/>
            </a:pPr>
            <a:r>
              <a:rPr lang="en-US"/>
              <a:t>Bằng cách thu thập dữ liệu trên một quy mô lớn theo thời gian, các nhà cung cấp dịch vụ sẽ có thể xử lý mức độ chưa từng có dữ liệu chi tiết và biến nó thành thông tin có ích. Ernest Earon, chủ tịch PrecisionHawk, cho biết công ty xem chính nó như là một công ty dữ liệu chứ không phải là một công ty máy bay không người lái. Ông hình dung ra một "cửa hàng ứng dụng" mô hình mà sẽ cho phép, nói rằng, ai đó ở Bắc Dakota với một thuật toán hàng đầu để phát hiện bệnh bạc lá khoai tây để cấp giấy phép cho những nông dân khác.</a:t>
            </a:r>
          </a:p>
          <a:p>
            <a:endParaRPr lang="en-US"/>
          </a:p>
        </p:txBody>
      </p:sp>
    </p:spTree>
    <p:extLst>
      <p:ext uri="{BB962C8B-B14F-4D97-AF65-F5344CB8AC3E}">
        <p14:creationId xmlns:p14="http://schemas.microsoft.com/office/powerpoint/2010/main" val="184292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3276600"/>
          </a:xfrm>
        </p:spPr>
        <p:txBody>
          <a:bodyPr/>
          <a:lstStyle/>
          <a:p>
            <a:pPr marL="137160" indent="0">
              <a:buNone/>
            </a:pPr>
            <a:r>
              <a:rPr lang="en-US"/>
              <a:t>Sử dụng các dữ liệu được tạo ra bởi máy bay trong dữ liệu lớn và phân tích hoạt động sẽ bổ sung thêm một chân trời mới trong lưu trữ dữ liệu, cơ sở hạ tầng chuyển giao và phần mềm xử lý dữ liệu, theo Kirk Borne, giáo sư Vật lý thiên văn và Khoa học điện toán tại Đại học George Mason. </a:t>
            </a:r>
          </a:p>
          <a:p>
            <a:endParaRPr lang="en-US"/>
          </a:p>
        </p:txBody>
      </p:sp>
    </p:spTree>
    <p:extLst>
      <p:ext uri="{BB962C8B-B14F-4D97-AF65-F5344CB8AC3E}">
        <p14:creationId xmlns:p14="http://schemas.microsoft.com/office/powerpoint/2010/main" val="1744382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37160" indent="0">
              <a:buNone/>
            </a:pPr>
            <a:r>
              <a:rPr lang="en-US"/>
              <a:t>Dữ liệu lớn được tạo ra bởi máy bay không người lái là rất hữu ích trong mọi lĩnh vực bao gồm dữ liệu giám sát ngược đãi thú vật trong các trang trại và các dữ liệu giám sát từ máy bay quân sự của vùng đất xa xôi và kẻ thù. Kirk gần đây đã nói về những thách thức trong việc xử lý, lưu trữ và truyền dữ liệu này. </a:t>
            </a:r>
          </a:p>
          <a:p>
            <a:endParaRPr lang="en-US"/>
          </a:p>
        </p:txBody>
      </p:sp>
    </p:spTree>
    <p:extLst>
      <p:ext uri="{BB962C8B-B14F-4D97-AF65-F5344CB8AC3E}">
        <p14:creationId xmlns:p14="http://schemas.microsoft.com/office/powerpoint/2010/main" val="220461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37160" indent="0">
              <a:buNone/>
            </a:pPr>
            <a:r>
              <a:rPr lang="en-US"/>
              <a:t>Kirk đã đưa ra một tài liệu tham khảo của Hank Hogan bài viết về quân đội Mỹ, trong đó mô tả sự cần thiết phải tăng cường khả năng lưu trữ của họ cho các dữ liệu giám sát từ máy bay không người lái. Kirk nói rằng sự tăng trưởng dữ liệu lớn và xử lý dữ liệu tạo ra những thách thức lớn cho công nghệ dữ liệu lớn và phân tích hoạt động, trong đó bao gồm các kịch bản khai thác dữ liệu khác nhau và khai thác dữ liệu từ Internet of Things. </a:t>
            </a:r>
          </a:p>
          <a:p>
            <a:endParaRPr lang="en-US"/>
          </a:p>
        </p:txBody>
      </p:sp>
    </p:spTree>
    <p:extLst>
      <p:ext uri="{BB962C8B-B14F-4D97-AF65-F5344CB8AC3E}">
        <p14:creationId xmlns:p14="http://schemas.microsoft.com/office/powerpoint/2010/main" val="428055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37160" indent="0">
              <a:buNone/>
            </a:pPr>
            <a:r>
              <a:rPr lang="en-US"/>
              <a:t>“Lưu trữ dữ liệu nguồn cấp dữ liệu video và xử lý nút cổ chai từ máy bay chỉ chiếm thêm một ví dụ về sự tăng trưởng dữ liệu lớn tạo ra thách thức công nghệ lớn. Những thách thức này thuộc sự bảo trợ của phân tích hoạt động, trong đó bao gồm các bản ghi máy khai thác mỏ trong các thiết lập hoạt động.”</a:t>
            </a:r>
          </a:p>
          <a:p>
            <a:endParaRPr lang="en-US"/>
          </a:p>
        </p:txBody>
      </p:sp>
    </p:spTree>
    <p:extLst>
      <p:ext uri="{BB962C8B-B14F-4D97-AF65-F5344CB8AC3E}">
        <p14:creationId xmlns:p14="http://schemas.microsoft.com/office/powerpoint/2010/main" val="409751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37160" indent="0">
              <a:buNone/>
            </a:pPr>
            <a:r>
              <a:rPr lang="en-US"/>
              <a:t>Hank chia sẻ một số dữ liệu thống kê từ các nguồn tin quân sự Không quân tình báo, giám sát và trinh sát (ISR) Cơ quan thu được khoảng 1.600 giờ video mỗi ngày. Một nhiệm vụ bay không người lái 14 giờ Gorgon Stare duy nhất tạo ra khoảng 70 terabyte dữ liệu. Hank đề cập đến sự cần thiết cho một cơ sở hạ tầng năng động, với các hệ thống lưu trữ và lắp ráp khi cần thiết để đáp ứng nhiệm vụ. </a:t>
            </a:r>
          </a:p>
          <a:p>
            <a:endParaRPr lang="en-US"/>
          </a:p>
        </p:txBody>
      </p:sp>
    </p:spTree>
    <p:extLst>
      <p:ext uri="{BB962C8B-B14F-4D97-AF65-F5344CB8AC3E}">
        <p14:creationId xmlns:p14="http://schemas.microsoft.com/office/powerpoint/2010/main" val="346904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137160" indent="0">
              <a:buNone/>
            </a:pPr>
            <a:r>
              <a:rPr lang="en-US"/>
              <a:t>Colin Snow, giám đốc cao cấp của SAP cho biết rằng việc sử dụng của các máy bay không người lái cần có một cuộc cách mạng trong dịch vụ dữ liệu đám mây lớn. Ông cũng cho rằng máy bay không người lái và chụp ảnh chỉ là bước đầu tiên trong quá trình thu thập dữ liệu. Các hình ảnh cần phải được sửa chữa, hiệu chỉnh, xử lý, lưu trữ và đánh giá. Ông đề cập đến PrecisionMapper, một ứng dụng dựa trên đám mây cho phép bất cứ ai có khả năng để tải lên, lưu trữ, xử lý và chia sẻ dữ liệu hình ảnh trên không của cô. </a:t>
            </a:r>
          </a:p>
        </p:txBody>
      </p:sp>
    </p:spTree>
    <p:extLst>
      <p:ext uri="{BB962C8B-B14F-4D97-AF65-F5344CB8AC3E}">
        <p14:creationId xmlns:p14="http://schemas.microsoft.com/office/powerpoint/2010/main" val="972316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t>“Chắc chắn việc sử dụng một đám mây dựa trên nền tảng điện toán trong bộ nhớ để tăng tốc độ phân tích, quy trình, và khả năng tiên đoán sẽ là nền tảng cho sự khác biệt đó.”</a:t>
            </a:r>
          </a:p>
          <a:p>
            <a:r>
              <a:rPr lang="en-US"/>
              <a:t>Mark Underwood, người làm việc trong lĩnh vực bảo mật dữ liệu lớn, đã viết về mã hóa và nén dữ liệu được thu thập bởi máy bay không người lái. Mark nói rằng kể từ khi phần mềm thông minh suy luận trực tiếp từ video nguồn cấp dữ liệu vẫn chỉ trong giai đoạn nghiên cứu, xử lý dữ liệu bay không người lái cần cải tiến, trong đó bao gồm tăng tiến trình tích hợp, mã hóa, nén và hợp nhất dữ liệu. </a:t>
            </a:r>
          </a:p>
          <a:p>
            <a:endParaRPr lang="en-US"/>
          </a:p>
        </p:txBody>
      </p:sp>
    </p:spTree>
    <p:extLst>
      <p:ext uri="{BB962C8B-B14F-4D97-AF65-F5344CB8AC3E}">
        <p14:creationId xmlns:p14="http://schemas.microsoft.com/office/powerpoint/2010/main" val="158350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709160"/>
          </a:xfrm>
        </p:spPr>
        <p:txBody>
          <a:bodyPr>
            <a:normAutofit fontScale="85000" lnSpcReduction="10000"/>
          </a:bodyPr>
          <a:lstStyle/>
          <a:p>
            <a:pPr marL="137160" indent="0">
              <a:buNone/>
            </a:pPr>
            <a:r>
              <a:rPr lang="en-US"/>
              <a:t>Kirk nói Apache Spark là chỉ là khởi đầu của các giải pháp thực tế cho những thách thức của thời gian phân tích dữ liệu lớn. Ông cũng đề cập rằng MapR đã bắt đầu điều tra về những thách thức dữ liệu, chuẩn giao tiếp, phân tích và yêu cầu liên quan đến vấn đề này. Ông đối chiếu các đặc điểm chung của các vấn đề khó khăn như: </a:t>
            </a:r>
          </a:p>
          <a:p>
            <a:pPr lvl="0"/>
            <a:r>
              <a:rPr lang="en-US"/>
              <a:t>Tỷ lệ đầu vào cao </a:t>
            </a:r>
          </a:p>
          <a:p>
            <a:pPr lvl="0"/>
            <a:r>
              <a:rPr lang="en-US"/>
              <a:t>Dòng (chuỗi thời gian) dữ liệu </a:t>
            </a:r>
          </a:p>
          <a:p>
            <a:pPr lvl="0"/>
            <a:r>
              <a:rPr lang="en-US"/>
              <a:t>Nhiều tập tin nhỏ </a:t>
            </a:r>
          </a:p>
          <a:p>
            <a:pPr lvl="0"/>
            <a:r>
              <a:rPr lang="en-US"/>
              <a:t>Cần nhanh chóng cho vi điều chỉnh trong môi trường hoạt động (bao gồm cả chuỗi cung ứng bổ sung, chỉ trong thời gian phân bố, đáp ứng sự kiện, và nhiều hơn nữa) </a:t>
            </a:r>
          </a:p>
          <a:p>
            <a:endParaRPr lang="en-US"/>
          </a:p>
        </p:txBody>
      </p:sp>
    </p:spTree>
    <p:extLst>
      <p:ext uri="{BB962C8B-B14F-4D97-AF65-F5344CB8AC3E}">
        <p14:creationId xmlns:p14="http://schemas.microsoft.com/office/powerpoint/2010/main" val="3194039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0</TotalTime>
  <Words>1123</Words>
  <Application>Microsoft Office PowerPoint</Application>
  <PresentationFormat>On-screen Show (4:3)</PresentationFormat>
  <Paragraphs>19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Dữ liệu máy bay không người lái mở ra một chân trời mới cho Phân tích dữ liệu lớn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Dữ liệu máy bay không người lái mở ra một chân trời mới cho Phân tích dữ liệu lớn</dc:title>
  <dc:creator>Linh Lê</dc:creator>
  <cp:lastModifiedBy>Linh Lê</cp:lastModifiedBy>
  <cp:revision>1</cp:revision>
  <dcterms:created xsi:type="dcterms:W3CDTF">2006-08-16T00:00:00Z</dcterms:created>
  <dcterms:modified xsi:type="dcterms:W3CDTF">2014-09-13T00:06:08Z</dcterms:modified>
</cp:coreProperties>
</file>