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13E-0F39-448C-9FED-02956A66218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A211-C20C-4BDE-B259-4E1E5112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13E-0F39-448C-9FED-02956A66218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A211-C20C-4BDE-B259-4E1E5112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13E-0F39-448C-9FED-02956A66218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A211-C20C-4BDE-B259-4E1E5112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13E-0F39-448C-9FED-02956A66218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A211-C20C-4BDE-B259-4E1E5112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13E-0F39-448C-9FED-02956A66218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A211-C20C-4BDE-B259-4E1E5112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1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13E-0F39-448C-9FED-02956A66218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A211-C20C-4BDE-B259-4E1E5112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13E-0F39-448C-9FED-02956A66218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A211-C20C-4BDE-B259-4E1E5112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0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13E-0F39-448C-9FED-02956A66218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A211-C20C-4BDE-B259-4E1E5112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13E-0F39-448C-9FED-02956A66218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A211-C20C-4BDE-B259-4E1E5112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0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13E-0F39-448C-9FED-02956A66218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A211-C20C-4BDE-B259-4E1E5112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6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213E-0F39-448C-9FED-02956A66218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A211-C20C-4BDE-B259-4E1E5112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213E-0F39-448C-9FED-02956A66218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AA211-C20C-4BDE-B259-4E1E5112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0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Chrome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Chrome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media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5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Chrome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Retina):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non-retina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47" y="2218655"/>
            <a:ext cx="54959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86" y="1825625"/>
            <a:ext cx="5096814" cy="48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66" y="1690688"/>
            <a:ext cx="5143634" cy="48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Explorer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9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For Watching!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337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Thiết lập thiết bị trong Google Chrome</vt:lpstr>
      <vt:lpstr>Phát hành thiết bị mới trong Google Chrome</vt:lpstr>
      <vt:lpstr>Hoạt động của thiết bị thiết lập trong Google Chrome</vt:lpstr>
      <vt:lpstr>Bước đột phá trên thiết bị thiết lập</vt:lpstr>
      <vt:lpstr>Bước đột phá trên thiết bị thiết lập</vt:lpstr>
      <vt:lpstr>Bước đột phát trên thiết bị thiết lập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lập thiết bị trong Google Chrome</dc:title>
  <dc:creator>Lộc Nguyễn</dc:creator>
  <cp:lastModifiedBy>Lộc Nguyễn</cp:lastModifiedBy>
  <cp:revision>9</cp:revision>
  <dcterms:created xsi:type="dcterms:W3CDTF">2014-09-13T08:29:14Z</dcterms:created>
  <dcterms:modified xsi:type="dcterms:W3CDTF">2014-09-13T10:21:48Z</dcterms:modified>
</cp:coreProperties>
</file>