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9A2-3259-402A-8A24-388F4DEFBCE1}" type="datetimeFigureOut">
              <a:rPr lang="vi-VN" smtClean="0"/>
              <a:t>13/09/2014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3177CF-C868-4AB7-B947-DE917337EFAC}" type="slidenum">
              <a:rPr lang="vi-VN" smtClean="0"/>
              <a:t>‹#›</a:t>
            </a:fld>
            <a:endParaRPr lang="vi-V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9A2-3259-402A-8A24-388F4DEFBCE1}" type="datetimeFigureOut">
              <a:rPr lang="vi-VN" smtClean="0"/>
              <a:t>13/09/2014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77CF-C868-4AB7-B947-DE917337EFAC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C3177CF-C868-4AB7-B947-DE917337EFAC}" type="slidenum">
              <a:rPr lang="vi-VN" smtClean="0"/>
              <a:t>‹#›</a:t>
            </a:fld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9A2-3259-402A-8A24-388F4DEFBCE1}" type="datetimeFigureOut">
              <a:rPr lang="vi-VN" smtClean="0"/>
              <a:t>13/09/2014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9A2-3259-402A-8A24-388F4DEFBCE1}" type="datetimeFigureOut">
              <a:rPr lang="vi-VN" smtClean="0"/>
              <a:t>13/09/2014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C3177CF-C868-4AB7-B947-DE917337EFAC}" type="slidenum">
              <a:rPr lang="vi-VN" smtClean="0"/>
              <a:t>‹#›</a:t>
            </a:fld>
            <a:endParaRPr lang="vi-V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9A2-3259-402A-8A24-388F4DEFBCE1}" type="datetimeFigureOut">
              <a:rPr lang="vi-VN" smtClean="0"/>
              <a:t>13/09/2014</a:t>
            </a:fld>
            <a:endParaRPr lang="vi-V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3177CF-C868-4AB7-B947-DE917337EFAC}" type="slidenum">
              <a:rPr lang="vi-VN" smtClean="0"/>
              <a:t>‹#›</a:t>
            </a:fld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C2E29A2-3259-402A-8A24-388F4DEFBCE1}" type="datetimeFigureOut">
              <a:rPr lang="vi-VN" smtClean="0"/>
              <a:t>13/09/2014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77CF-C868-4AB7-B947-DE917337EFAC}" type="slidenum">
              <a:rPr lang="vi-VN" smtClean="0"/>
              <a:t>‹#›</a:t>
            </a:fld>
            <a:endParaRPr lang="vi-V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9A2-3259-402A-8A24-388F4DEFBCE1}" type="datetimeFigureOut">
              <a:rPr lang="vi-VN" smtClean="0"/>
              <a:t>13/09/2014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vi-V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C3177CF-C868-4AB7-B947-DE917337EFAC}" type="slidenum">
              <a:rPr lang="vi-VN" smtClean="0"/>
              <a:t>‹#›</a:t>
            </a:fld>
            <a:endParaRPr lang="vi-V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9A2-3259-402A-8A24-388F4DEFBCE1}" type="datetimeFigureOut">
              <a:rPr lang="vi-VN" smtClean="0"/>
              <a:t>13/09/2014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C3177CF-C868-4AB7-B947-DE917337EFAC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9A2-3259-402A-8A24-388F4DEFBCE1}" type="datetimeFigureOut">
              <a:rPr lang="vi-VN" smtClean="0"/>
              <a:t>13/09/2014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3177CF-C868-4AB7-B947-DE917337EFAC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3177CF-C868-4AB7-B947-DE917337EFAC}" type="slidenum">
              <a:rPr lang="vi-VN" smtClean="0"/>
              <a:t>‹#›</a:t>
            </a:fld>
            <a:endParaRPr lang="vi-V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29A2-3259-402A-8A24-388F4DEFBCE1}" type="datetimeFigureOut">
              <a:rPr lang="vi-VN" smtClean="0"/>
              <a:t>13/09/2014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C3177CF-C868-4AB7-B947-DE917337EFAC}" type="slidenum">
              <a:rPr lang="vi-VN" smtClean="0"/>
              <a:t>‹#›</a:t>
            </a:fld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C2E29A2-3259-402A-8A24-388F4DEFBCE1}" type="datetimeFigureOut">
              <a:rPr lang="vi-VN" smtClean="0"/>
              <a:t>13/09/2014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C2E29A2-3259-402A-8A24-388F4DEFBCE1}" type="datetimeFigureOut">
              <a:rPr lang="vi-VN" smtClean="0"/>
              <a:t>13/09/2014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C3177CF-C868-4AB7-B947-DE917337EFAC}" type="slidenum">
              <a:rPr lang="vi-VN" smtClean="0"/>
              <a:t>‹#›</a:t>
            </a:fld>
            <a:endParaRPr lang="vi-V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685799"/>
            <a:ext cx="7148945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mây</a:t>
            </a:r>
            <a:endParaRPr lang="vi-V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7620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315200" cy="35814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vi-VN" sz="2800" b="1" dirty="0" smtClean="0">
                <a:latin typeface="+mn-lt"/>
              </a:rPr>
              <a:t>Chia sẻ trách nhiệm</a:t>
            </a:r>
            <a:endParaRPr lang="vi-VN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2312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vi-VN" sz="2800" b="1" dirty="0" smtClean="0">
                <a:latin typeface="+mn-lt"/>
              </a:rPr>
              <a:t>The Model</a:t>
            </a:r>
            <a:endParaRPr lang="vi-VN" sz="2800" b="1" dirty="0">
              <a:latin typeface="+mn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81000" y="2057400"/>
            <a:ext cx="2590800" cy="990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Your Cloud Provider</a:t>
            </a:r>
            <a:endParaRPr lang="vi-VN" dirty="0"/>
          </a:p>
        </p:txBody>
      </p:sp>
      <p:sp>
        <p:nvSpPr>
          <p:cNvPr id="6" name="Right Arrow 5"/>
          <p:cNvSpPr/>
          <p:nvPr/>
        </p:nvSpPr>
        <p:spPr>
          <a:xfrm>
            <a:off x="381000" y="5216236"/>
            <a:ext cx="2590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You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1828800"/>
            <a:ext cx="3657600" cy="22860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vi-VN" sz="2400" dirty="0" smtClean="0"/>
              <a:t>Facilities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/>
              <a:t>P</a:t>
            </a:r>
            <a:r>
              <a:rPr lang="vi-VN" sz="2400" dirty="0" smtClean="0"/>
              <a:t>hysical infrastructure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/>
              <a:t>N</a:t>
            </a:r>
            <a:r>
              <a:rPr lang="vi-VN" sz="2400" dirty="0" smtClean="0"/>
              <a:t>etwork infrastructure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/>
              <a:t>V</a:t>
            </a:r>
            <a:r>
              <a:rPr lang="vi-VN" sz="2400" dirty="0" smtClean="0"/>
              <a:t>irtualization layer</a:t>
            </a:r>
            <a:endParaRPr lang="vi-VN" sz="2400" dirty="0"/>
          </a:p>
        </p:txBody>
      </p:sp>
      <p:sp>
        <p:nvSpPr>
          <p:cNvPr id="8" name="Rectangle 7"/>
          <p:cNvSpPr/>
          <p:nvPr/>
        </p:nvSpPr>
        <p:spPr>
          <a:xfrm>
            <a:off x="3810000" y="4724400"/>
            <a:ext cx="3657600" cy="1406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vi-VN" sz="2400" dirty="0"/>
              <a:t>T</a:t>
            </a:r>
            <a:r>
              <a:rPr lang="vi-VN" sz="2400" dirty="0" smtClean="0"/>
              <a:t>he operating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/>
              <a:t>A</a:t>
            </a:r>
            <a:r>
              <a:rPr lang="vi-VN" sz="2400" dirty="0" smtClean="0"/>
              <a:t>ny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 smtClean="0"/>
              <a:t>Your data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951300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vi-VN" sz="2800" b="1" dirty="0" smtClean="0"/>
              <a:t>Trust but veryfi</a:t>
            </a:r>
            <a:endParaRPr lang="vi-V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467600" cy="4270089"/>
          </a:xfrm>
        </p:spPr>
      </p:pic>
    </p:spTree>
    <p:extLst>
      <p:ext uri="{BB962C8B-B14F-4D97-AF65-F5344CB8AC3E}">
        <p14:creationId xmlns:p14="http://schemas.microsoft.com/office/powerpoint/2010/main" val="310999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vi-VN" sz="2800" b="1" dirty="0" smtClean="0">
                <a:latin typeface="+mn-lt"/>
              </a:rPr>
              <a:t>The Wall</a:t>
            </a:r>
            <a:endParaRPr lang="vi-VN" sz="28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7543800" cy="4038600"/>
          </a:xfrm>
        </p:spPr>
      </p:pic>
    </p:spTree>
    <p:extLst>
      <p:ext uri="{BB962C8B-B14F-4D97-AF65-F5344CB8AC3E}">
        <p14:creationId xmlns:p14="http://schemas.microsoft.com/office/powerpoint/2010/main" val="20037697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vi-VN" sz="2800" b="1" dirty="0" smtClean="0">
                <a:latin typeface="+mn-lt"/>
              </a:rPr>
              <a:t>Management</a:t>
            </a:r>
            <a:endParaRPr lang="vi-VN" sz="28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4999"/>
            <a:ext cx="7543800" cy="4098925"/>
          </a:xfrm>
        </p:spPr>
      </p:pic>
    </p:spTree>
    <p:extLst>
      <p:ext uri="{BB962C8B-B14F-4D97-AF65-F5344CB8AC3E}">
        <p14:creationId xmlns:p14="http://schemas.microsoft.com/office/powerpoint/2010/main" val="285290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vi-VN" sz="2800" b="1" dirty="0" smtClean="0">
                <a:latin typeface="+mn-lt"/>
              </a:rPr>
              <a:t>Faster and Stronger</a:t>
            </a:r>
            <a:endParaRPr lang="vi-VN" sz="28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1200"/>
            <a:ext cx="7391400" cy="3962399"/>
          </a:xfrm>
        </p:spPr>
      </p:pic>
    </p:spTree>
    <p:extLst>
      <p:ext uri="{BB962C8B-B14F-4D97-AF65-F5344CB8AC3E}">
        <p14:creationId xmlns:p14="http://schemas.microsoft.com/office/powerpoint/2010/main" val="156445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57350"/>
            <a:ext cx="7772400" cy="428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685800"/>
            <a:ext cx="46025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800" dirty="0" smtClean="0">
                <a:solidFill>
                  <a:srgbClr val="C00000"/>
                </a:solidFill>
              </a:rPr>
              <a:t>Good bye</a:t>
            </a:r>
            <a:endParaRPr lang="vi-VN" sz="8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</TotalTime>
  <Words>50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PowerPoint Presentation</vt:lpstr>
      <vt:lpstr>Chia sẻ trách nhiệm</vt:lpstr>
      <vt:lpstr>The Model</vt:lpstr>
      <vt:lpstr>Trust but veryfi</vt:lpstr>
      <vt:lpstr>The Wall</vt:lpstr>
      <vt:lpstr>Management</vt:lpstr>
      <vt:lpstr>Faster and Stronger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Anonymous</cp:lastModifiedBy>
  <cp:revision>7</cp:revision>
  <dcterms:created xsi:type="dcterms:W3CDTF">2014-09-13T13:18:09Z</dcterms:created>
  <dcterms:modified xsi:type="dcterms:W3CDTF">2014-09-13T14:45:40Z</dcterms:modified>
</cp:coreProperties>
</file>