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177FC33-963D-420E-B0F5-30B85D4DB38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9F6470A-F5C5-4717-9E52-2BCB957C2A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javafxports/android/downloads" TargetMode="External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.apach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600200"/>
          </a:xfrm>
        </p:spPr>
        <p:txBody>
          <a:bodyPr/>
          <a:lstStyle/>
          <a:p>
            <a:pPr algn="ctr"/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Android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JavaFX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191" y="4419600"/>
            <a:ext cx="8458200" cy="914400"/>
          </a:xfrm>
        </p:spPr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b="1" dirty="0"/>
              <a:t>Johan </a:t>
            </a:r>
            <a:r>
              <a:rPr lang="en-US" b="1" dirty="0" err="1"/>
              <a:t>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209" y="342569"/>
            <a:ext cx="7772400" cy="12576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JavaFx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696200" cy="3886200"/>
          </a:xfrm>
        </p:spPr>
        <p:txBody>
          <a:bodyPr>
            <a:normAutofit/>
          </a:bodyPr>
          <a:lstStyle/>
          <a:p>
            <a:pPr algn="just"/>
            <a:r>
              <a:rPr lang="vi-VN" dirty="0" smtClean="0"/>
              <a:t>JavaFX là một nền tảng được phát triển</a:t>
            </a:r>
            <a:r>
              <a:rPr lang="en-US" dirty="0" smtClean="0"/>
              <a:t> </a:t>
            </a:r>
            <a:r>
              <a:rPr lang="vi-VN" dirty="0" smtClean="0"/>
              <a:t>cho việc xây dựng các ứng dụng và cung</a:t>
            </a:r>
            <a:r>
              <a:rPr lang="en-US" dirty="0" smtClean="0"/>
              <a:t> </a:t>
            </a:r>
            <a:r>
              <a:rPr lang="vi-VN" dirty="0" smtClean="0"/>
              <a:t>cấp nội d</a:t>
            </a:r>
            <a:r>
              <a:rPr lang="en-US" dirty="0"/>
              <a:t>u</a:t>
            </a:r>
            <a:r>
              <a:rPr lang="vi-VN" dirty="0" smtClean="0"/>
              <a:t>ng cho người dùng đầu cuối</a:t>
            </a:r>
            <a:endParaRPr lang="en-US" dirty="0" smtClean="0"/>
          </a:p>
          <a:p>
            <a:pPr algn="just"/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Java SE,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"Java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"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JDK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JRE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Windows, </a:t>
            </a:r>
            <a:r>
              <a:rPr lang="en-US" dirty="0" err="1"/>
              <a:t>MacOS</a:t>
            </a:r>
            <a:r>
              <a:rPr lang="en-US" dirty="0"/>
              <a:t> X,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ARM </a:t>
            </a:r>
            <a:r>
              <a:rPr lang="en-US" dirty="0" err="1"/>
              <a:t>nhúng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Oracle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Android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Team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RoboMV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hỗ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trợ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cho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JavaFX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RoboVM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làm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cho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nó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có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thể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biên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dịch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các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ứng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dụng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JavaFX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bằng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cách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sử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dụng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trình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biên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dịch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RoboVM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và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chạy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chúng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các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thiết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bị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iOS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.</a:t>
            </a:r>
          </a:p>
          <a:p>
            <a:pPr algn="just"/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Việc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JavaFX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có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thể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dùng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iOS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và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Android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là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rất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quan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trọng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.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Ngày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nay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chúng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ta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thấy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ngày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càng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có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nhiều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ứng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dụng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không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chỉ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chạy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máy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tính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mà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còn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cần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chạy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trên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cả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máy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tính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bảng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và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thoại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 di </a:t>
            </a:r>
            <a:r>
              <a:rPr lang="en-US" sz="2600" dirty="0" err="1">
                <a:solidFill>
                  <a:schemeClr val="tx2">
                    <a:shade val="75000"/>
                  </a:schemeClr>
                </a:solidFill>
              </a:rPr>
              <a:t>động</a:t>
            </a:r>
            <a:r>
              <a:rPr lang="en-US" sz="2600" dirty="0">
                <a:solidFill>
                  <a:schemeClr val="tx2">
                    <a:shade val="75000"/>
                  </a:schemeClr>
                </a:solidFill>
              </a:rPr>
              <a:t>. </a:t>
            </a:r>
            <a:endParaRPr lang="en-US" sz="2600" dirty="0" smtClean="0">
              <a:solidFill>
                <a:schemeClr val="tx2">
                  <a:shade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Team </a:t>
            </a:r>
            <a:r>
              <a:rPr lang="en-US" dirty="0" err="1" smtClean="0"/>
              <a:t>RoboMV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RoboVM</a:t>
            </a:r>
            <a:r>
              <a:rPr lang="en-US" dirty="0" smtClean="0"/>
              <a:t>. </a:t>
            </a: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RoboVM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Android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/>
              <a:t>SDK </a:t>
            </a:r>
            <a:r>
              <a:rPr lang="en-US" dirty="0" err="1"/>
              <a:t>JavaFX</a:t>
            </a:r>
            <a:r>
              <a:rPr lang="en-US" dirty="0"/>
              <a:t> Android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effectLst/>
              </a:rPr>
              <a:t>JavaFX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Trên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Android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Android:</a:t>
            </a:r>
          </a:p>
          <a:p>
            <a:pPr lvl="0" algn="just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Android 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SDK Android</a:t>
            </a:r>
          </a:p>
          <a:p>
            <a:pPr lvl="0" algn="just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endParaRPr lang="en-US" dirty="0"/>
          </a:p>
          <a:p>
            <a:pPr lvl="0"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SDK </a:t>
            </a:r>
            <a:r>
              <a:rPr lang="en-US" dirty="0" err="1"/>
              <a:t>JavaFX</a:t>
            </a:r>
            <a:r>
              <a:rPr lang="en-US" dirty="0"/>
              <a:t>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Android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  <a:p>
            <a:pPr lvl="0"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Ant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Android</a:t>
            </a:r>
          </a:p>
          <a:p>
            <a:pPr lvl="0" algn="just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App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Bước</a:t>
            </a:r>
            <a:r>
              <a:rPr lang="en-US" b="1" dirty="0"/>
              <a:t> 1: </a:t>
            </a:r>
            <a:r>
              <a:rPr lang="en-US" b="1" dirty="0" err="1"/>
              <a:t>Tải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Android SDK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JavaFX</a:t>
            </a:r>
            <a:r>
              <a:rPr lang="en-US" b="1" dirty="0"/>
              <a:t> SDK Android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</a:t>
            </a:r>
            <a:r>
              <a:rPr lang="en-US" dirty="0"/>
              <a:t>SDK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  </a:t>
            </a:r>
            <a:r>
              <a:rPr lang="en-US" dirty="0" err="1">
                <a:hlinkClick r:id="rId2"/>
              </a:rPr>
              <a:t>trang</a:t>
            </a:r>
            <a:r>
              <a:rPr lang="en-US" dirty="0">
                <a:hlinkClick r:id="rId2"/>
              </a:rPr>
              <a:t> web </a:t>
            </a:r>
            <a:r>
              <a:rPr lang="en-US" dirty="0" err="1">
                <a:hlinkClick r:id="rId2"/>
              </a:rPr>
              <a:t>của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nhà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phát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triển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hỗ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trợ</a:t>
            </a:r>
            <a:r>
              <a:rPr lang="en-US" dirty="0">
                <a:hlinkClick r:id="rId2"/>
              </a:rPr>
              <a:t> Android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/>
              <a:t>JavaFX</a:t>
            </a:r>
            <a:r>
              <a:rPr lang="en-US" dirty="0"/>
              <a:t> Android SDK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porting Android </a:t>
            </a:r>
            <a:r>
              <a:rPr lang="en-US" dirty="0" err="1"/>
              <a:t>JavaFX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cổng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JavaFX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trên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BitBucket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Ant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apk</a:t>
            </a:r>
            <a:r>
              <a:rPr lang="en-US" dirty="0"/>
              <a:t>. 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Ant,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 </a:t>
            </a:r>
            <a:r>
              <a:rPr lang="en-US" dirty="0" err="1">
                <a:hlinkClick r:id="rId4"/>
              </a:rPr>
              <a:t>trang</a:t>
            </a:r>
            <a:r>
              <a:rPr lang="en-US" dirty="0">
                <a:hlinkClick r:id="rId4"/>
              </a:rPr>
              <a:t> web Apache Ant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515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/>
              <a:t>Bước</a:t>
            </a:r>
            <a:r>
              <a:rPr lang="en-US" b="1" dirty="0"/>
              <a:t> 2: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JavaFX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 smtClean="0"/>
              <a:t>bạn</a:t>
            </a:r>
            <a:endParaRPr lang="en-US" b="1" dirty="0"/>
          </a:p>
          <a:p>
            <a:pPr marL="0" indent="0" algn="just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 err="1"/>
              <a:t>Bước</a:t>
            </a:r>
            <a:r>
              <a:rPr lang="en-US" b="1" dirty="0"/>
              <a:t> 3: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SDK </a:t>
            </a:r>
            <a:r>
              <a:rPr lang="en-US" b="1" dirty="0" err="1"/>
              <a:t>JavaFX</a:t>
            </a:r>
            <a:r>
              <a:rPr lang="en-US" b="1" dirty="0"/>
              <a:t> Android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Android </a:t>
            </a:r>
            <a:r>
              <a:rPr lang="en-US" b="1" dirty="0" err="1"/>
              <a:t>dựa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JavaFX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endParaRPr lang="en-US" b="1" dirty="0"/>
          </a:p>
          <a:p>
            <a:pPr marL="0" indent="0" algn="just">
              <a:buNone/>
            </a:pPr>
            <a:r>
              <a:rPr lang="en-US" dirty="0" err="1"/>
              <a:t>DALVIK_SDK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"</a:t>
            </a:r>
            <a:r>
              <a:rPr lang="en-US" dirty="0" err="1"/>
              <a:t>mẫu</a:t>
            </a:r>
            <a:r>
              <a:rPr lang="en-US" dirty="0"/>
              <a:t>"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Android (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APK</a:t>
            </a:r>
            <a:r>
              <a:rPr lang="en-US" dirty="0"/>
              <a:t>).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Android 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Android SDK,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JavaFX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main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4: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Ant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gói</a:t>
            </a:r>
            <a:r>
              <a:rPr lang="en-US" b="1" dirty="0"/>
              <a:t> Android</a:t>
            </a:r>
          </a:p>
          <a:p>
            <a:pPr marL="0" indent="0"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Android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Bước</a:t>
            </a:r>
            <a:r>
              <a:rPr lang="en-US" b="1" dirty="0"/>
              <a:t> 5: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App Store</a:t>
            </a:r>
          </a:p>
          <a:p>
            <a:pPr marL="0" indent="0">
              <a:buNone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android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smtClean="0"/>
              <a:t>App Store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</TotalTime>
  <Words>528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Xây dựng và triển khai ứng dụng Android sử dụng JavaFX</vt:lpstr>
      <vt:lpstr> JavaFx </vt:lpstr>
      <vt:lpstr>Javafx trên di động</vt:lpstr>
      <vt:lpstr>Javafx trên android</vt:lpstr>
      <vt:lpstr>JavaFX Trên Android </vt:lpstr>
      <vt:lpstr>Bước 1: Tải về Android SDK và JavaFX SDK Android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và triển khai ứng dụng Android sử dụng JavaFX</dc:title>
  <dc:creator>VinhTC</dc:creator>
  <cp:lastModifiedBy>VinhTC</cp:lastModifiedBy>
  <cp:revision>4</cp:revision>
  <dcterms:created xsi:type="dcterms:W3CDTF">2014-09-13T15:16:27Z</dcterms:created>
  <dcterms:modified xsi:type="dcterms:W3CDTF">2014-09-13T15:48:23Z</dcterms:modified>
</cp:coreProperties>
</file>