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81B1A21-8846-4746-8150-C6D62B2C0E7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CDEBD8-A6B5-4B31-93D5-BD43B46BAA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133599"/>
          </a:xfrm>
        </p:spPr>
        <p:txBody>
          <a:bodyPr>
            <a:normAutofit/>
          </a:bodyPr>
          <a:lstStyle/>
          <a:p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kiếm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782" y="4604128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Tú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: K56-CLC</a:t>
            </a:r>
          </a:p>
          <a:p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mtClean="0">
                <a:solidFill>
                  <a:srgbClr val="FA460E"/>
                </a:solidFill>
                <a:latin typeface="Times New Roman" pitchFamily="18" charset="0"/>
                <a:cs typeface="Times New Roman" pitchFamily="18" charset="0"/>
              </a:rPr>
              <a:t>http://www.infoq.com/articles/building-better-search-engines-by-measuring-search-quality</a:t>
            </a:r>
            <a:endParaRPr lang="en-US">
              <a:solidFill>
                <a:srgbClr val="FA46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1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cầu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Đa dạng về ngôn ngữ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Đa dạng về nội dung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Đa dạng về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mục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đích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Khó khăn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Công cụ tìm kiếm phức tạp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Nội dung phong phú và ngày một rộng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lớn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hơn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Câu hỏi đặt ra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Làm sao để cải tiến công nghệ tìm kiếm?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Làm sao để định hướng và thúc đẩy việc phát triển này?</a:t>
            </a:r>
          </a:p>
        </p:txBody>
      </p:sp>
    </p:spTree>
    <p:extLst>
      <p:ext uri="{BB962C8B-B14F-4D97-AF65-F5344CB8AC3E}">
        <p14:creationId xmlns:p14="http://schemas.microsoft.com/office/powerpoint/2010/main" val="182513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Sự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err="1" smtClean="0"/>
              <a:t>đời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TREC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TREC là gì?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Retrieval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Conference.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Một nền tảng cơ bản đánh giá chất lượng tìm kiếm.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Lịch sử ra đời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Bộ test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đầu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tiên-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The Cranfield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collection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NIST đã được yêu cầu để xây dựng một bộ test lớn để sử dụng trong việc đánh giá công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nghệ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tìm kiếm.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Ý nghĩa của TREC?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Là một công cụ để đánh giá và thúc đẩy sự phát triển của công nghệ tìm kiếm trong hơn 4 thế kỉ qua.</a:t>
            </a:r>
          </a:p>
        </p:txBody>
      </p:sp>
    </p:spTree>
    <p:extLst>
      <p:ext uri="{BB962C8B-B14F-4D97-AF65-F5344CB8AC3E}">
        <p14:creationId xmlns:p14="http://schemas.microsoft.com/office/powerpoint/2010/main" val="40015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đa dạng hóa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101"/>
            <a:ext cx="5105400" cy="3676060"/>
          </a:xfrm>
        </p:spPr>
      </p:pic>
      <p:sp>
        <p:nvSpPr>
          <p:cNvPr id="5" name="TextBox 4"/>
          <p:cNvSpPr txBox="1"/>
          <p:nvPr/>
        </p:nvSpPr>
        <p:spPr>
          <a:xfrm>
            <a:off x="5105400" y="5943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Nguồn: </a:t>
            </a:r>
            <a:r>
              <a:rPr lang="en-US" smtClean="0">
                <a:solidFill>
                  <a:schemeClr val="accent3"/>
                </a:solidFill>
              </a:rPr>
              <a:t>inforq.com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300" y="2971800"/>
            <a:ext cx="262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Bên phải: các hướng phát triển</a:t>
            </a:r>
            <a:br>
              <a:rPr lang="en-US" smtClean="0"/>
            </a:br>
            <a:r>
              <a:rPr lang="en-US" smtClean="0"/>
              <a:t>Bên trái: nội dung tập trung của từng hướng phát triển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Cám ơn các bạn đã theo dõi</a:t>
            </a:r>
            <a:endParaRPr lang="en-US" sz="4800"/>
          </a:p>
        </p:txBody>
      </p:sp>
      <p:sp>
        <p:nvSpPr>
          <p:cNvPr id="4" name="TextBox 3"/>
          <p:cNvSpPr txBox="1"/>
          <p:nvPr/>
        </p:nvSpPr>
        <p:spPr>
          <a:xfrm>
            <a:off x="1219200" y="385393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Nguồn tham khảo: </a:t>
            </a:r>
            <a:r>
              <a:rPr lang="en-US" smtClean="0">
                <a:solidFill>
                  <a:schemeClr val="accent3"/>
                </a:solidFill>
              </a:rPr>
              <a:t>InforQ.com</a:t>
            </a: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70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</TotalTime>
  <Words>202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Xây dựng phương pháp tìm kiếm tốt hơn nhờ đánh giá chất lượng tìm kiếm</vt:lpstr>
      <vt:lpstr>Giới thiệu</vt:lpstr>
      <vt:lpstr>Sự ra đời của TREC</vt:lpstr>
      <vt:lpstr>Sự đa dạng hóa</vt:lpstr>
      <vt:lpstr>Cám ơn các bạn đã 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phương pháp tìm kiếm tốt hơn nhờ đánh giá chất lượng tìm kiếm</dc:title>
  <dc:creator>dotu</dc:creator>
  <cp:lastModifiedBy>dotu</cp:lastModifiedBy>
  <cp:revision>5</cp:revision>
  <dcterms:created xsi:type="dcterms:W3CDTF">2014-09-13T20:30:15Z</dcterms:created>
  <dcterms:modified xsi:type="dcterms:W3CDTF">2014-09-13T21:18:34Z</dcterms:modified>
</cp:coreProperties>
</file>