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3"/>
  </p:notesMasterIdLst>
  <p:sldIdLst>
    <p:sldId id="256" r:id="rId2"/>
    <p:sldId id="257" r:id="rId3"/>
    <p:sldId id="258" r:id="rId4"/>
    <p:sldId id="259" r:id="rId5"/>
    <p:sldId id="261" r:id="rId6"/>
    <p:sldId id="260"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FDB33B-0204-4190-9900-C29D293C09FF}" type="datetimeFigureOut">
              <a:rPr lang="en-US" smtClean="0"/>
              <a:t>9/13/2014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0B42DC-EDAD-46CA-8310-0BC589D74D0F}" type="slidenum">
              <a:rPr lang="en-US" smtClean="0"/>
              <a:t>‹#›</a:t>
            </a:fld>
            <a:endParaRPr lang="en-US"/>
          </a:p>
        </p:txBody>
      </p:sp>
    </p:spTree>
    <p:extLst>
      <p:ext uri="{BB962C8B-B14F-4D97-AF65-F5344CB8AC3E}">
        <p14:creationId xmlns:p14="http://schemas.microsoft.com/office/powerpoint/2010/main" val="25183834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A0B42DC-EDAD-46CA-8310-0BC589D74D0F}" type="slidenum">
              <a:rPr lang="en-US" smtClean="0"/>
              <a:t>1</a:t>
            </a:fld>
            <a:endParaRPr lang="en-US"/>
          </a:p>
        </p:txBody>
      </p:sp>
    </p:spTree>
    <p:extLst>
      <p:ext uri="{BB962C8B-B14F-4D97-AF65-F5344CB8AC3E}">
        <p14:creationId xmlns:p14="http://schemas.microsoft.com/office/powerpoint/2010/main" val="20797491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FF96C4F-C4E9-4266-9A42-AD4B9A021C72}" type="datetime1">
              <a:rPr lang="en-US" smtClean="0"/>
              <a:t>9/13/2014</a:t>
            </a:fld>
            <a:endParaRPr lang="en-US"/>
          </a:p>
        </p:txBody>
      </p:sp>
      <p:sp>
        <p:nvSpPr>
          <p:cNvPr id="5" name="Footer Placeholder 4"/>
          <p:cNvSpPr>
            <a:spLocks noGrp="1"/>
          </p:cNvSpPr>
          <p:nvPr>
            <p:ph type="ftr" sz="quarter" idx="11"/>
          </p:nvPr>
        </p:nvSpPr>
        <p:spPr/>
        <p:txBody>
          <a:bodyPr/>
          <a:lstStyle/>
          <a:p>
            <a:r>
              <a:rPr lang="en-US" smtClean="0"/>
              <a:t>Made by Pham Phu Dong</a:t>
            </a:r>
            <a:endParaRPr lang="en-US"/>
          </a:p>
        </p:txBody>
      </p:sp>
      <p:sp>
        <p:nvSpPr>
          <p:cNvPr id="6" name="Slide Number Placeholder 5"/>
          <p:cNvSpPr>
            <a:spLocks noGrp="1"/>
          </p:cNvSpPr>
          <p:nvPr>
            <p:ph type="sldNum" sz="quarter" idx="12"/>
          </p:nvPr>
        </p:nvSpPr>
        <p:spPr/>
        <p:txBody>
          <a:bodyPr/>
          <a:lstStyle/>
          <a:p>
            <a:fld id="{1D494FE0-5F64-49EA-A18F-AFA7E4072F33}" type="slidenum">
              <a:rPr lang="en-US" smtClean="0"/>
              <a:t>‹#›</a:t>
            </a:fld>
            <a:endParaRPr lang="en-US"/>
          </a:p>
        </p:txBody>
      </p:sp>
    </p:spTree>
    <p:extLst>
      <p:ext uri="{BB962C8B-B14F-4D97-AF65-F5344CB8AC3E}">
        <p14:creationId xmlns:p14="http://schemas.microsoft.com/office/powerpoint/2010/main" val="221639405"/>
      </p:ext>
    </p:extLst>
  </p:cSld>
  <p:clrMapOvr>
    <a:masterClrMapping/>
  </p:clrMapOvr>
  <mc:AlternateContent xmlns:mc="http://schemas.openxmlformats.org/markup-compatibility/2006" xmlns:p14="http://schemas.microsoft.com/office/powerpoint/2010/main">
    <mc:Choice Requires="p14">
      <p:transition spd="slow" p14:dur="5000" advTm="5000">
        <p:pull/>
      </p:transition>
    </mc:Choice>
    <mc:Fallback xmlns="">
      <p:transition spd="slow" advTm="5000">
        <p:pull/>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84E42B0-636B-41A2-954E-78DE0A4FF33D}" type="datetime1">
              <a:rPr lang="en-US" smtClean="0"/>
              <a:t>9/13/2014</a:t>
            </a:fld>
            <a:endParaRPr lang="en-US"/>
          </a:p>
        </p:txBody>
      </p:sp>
      <p:sp>
        <p:nvSpPr>
          <p:cNvPr id="5" name="Footer Placeholder 4"/>
          <p:cNvSpPr>
            <a:spLocks noGrp="1"/>
          </p:cNvSpPr>
          <p:nvPr>
            <p:ph type="ftr" sz="quarter" idx="11"/>
          </p:nvPr>
        </p:nvSpPr>
        <p:spPr/>
        <p:txBody>
          <a:bodyPr/>
          <a:lstStyle/>
          <a:p>
            <a:r>
              <a:rPr lang="en-US" smtClean="0"/>
              <a:t>Made by Pham Phu Dong</a:t>
            </a:r>
            <a:endParaRPr lang="en-US"/>
          </a:p>
        </p:txBody>
      </p:sp>
      <p:sp>
        <p:nvSpPr>
          <p:cNvPr id="6" name="Slide Number Placeholder 5"/>
          <p:cNvSpPr>
            <a:spLocks noGrp="1"/>
          </p:cNvSpPr>
          <p:nvPr>
            <p:ph type="sldNum" sz="quarter" idx="12"/>
          </p:nvPr>
        </p:nvSpPr>
        <p:spPr/>
        <p:txBody>
          <a:bodyPr/>
          <a:lstStyle/>
          <a:p>
            <a:fld id="{1D494FE0-5F64-49EA-A18F-AFA7E4072F33}" type="slidenum">
              <a:rPr lang="en-US" smtClean="0"/>
              <a:t>‹#›</a:t>
            </a:fld>
            <a:endParaRPr lang="en-US"/>
          </a:p>
        </p:txBody>
      </p:sp>
    </p:spTree>
    <p:extLst>
      <p:ext uri="{BB962C8B-B14F-4D97-AF65-F5344CB8AC3E}">
        <p14:creationId xmlns:p14="http://schemas.microsoft.com/office/powerpoint/2010/main" val="662910092"/>
      </p:ext>
    </p:extLst>
  </p:cSld>
  <p:clrMapOvr>
    <a:masterClrMapping/>
  </p:clrMapOvr>
  <mc:AlternateContent xmlns:mc="http://schemas.openxmlformats.org/markup-compatibility/2006" xmlns:p14="http://schemas.microsoft.com/office/powerpoint/2010/main">
    <mc:Choice Requires="p14">
      <p:transition spd="slow" p14:dur="5000" advTm="5000">
        <p:pull/>
      </p:transition>
    </mc:Choice>
    <mc:Fallback xmlns="">
      <p:transition spd="slow" advTm="5000">
        <p:pull/>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F419960-5818-4FC9-AD6B-3F32F2836F5A}" type="datetime1">
              <a:rPr lang="en-US" smtClean="0"/>
              <a:t>9/13/2014</a:t>
            </a:fld>
            <a:endParaRPr lang="en-US"/>
          </a:p>
        </p:txBody>
      </p:sp>
      <p:sp>
        <p:nvSpPr>
          <p:cNvPr id="5" name="Footer Placeholder 4"/>
          <p:cNvSpPr>
            <a:spLocks noGrp="1"/>
          </p:cNvSpPr>
          <p:nvPr>
            <p:ph type="ftr" sz="quarter" idx="11"/>
          </p:nvPr>
        </p:nvSpPr>
        <p:spPr/>
        <p:txBody>
          <a:bodyPr/>
          <a:lstStyle/>
          <a:p>
            <a:r>
              <a:rPr lang="en-US" smtClean="0"/>
              <a:t>Made by Pham Phu Dong</a:t>
            </a:r>
            <a:endParaRPr lang="en-US"/>
          </a:p>
        </p:txBody>
      </p:sp>
      <p:sp>
        <p:nvSpPr>
          <p:cNvPr id="6" name="Slide Number Placeholder 5"/>
          <p:cNvSpPr>
            <a:spLocks noGrp="1"/>
          </p:cNvSpPr>
          <p:nvPr>
            <p:ph type="sldNum" sz="quarter" idx="12"/>
          </p:nvPr>
        </p:nvSpPr>
        <p:spPr/>
        <p:txBody>
          <a:bodyPr/>
          <a:lstStyle/>
          <a:p>
            <a:fld id="{1D494FE0-5F64-49EA-A18F-AFA7E4072F33}"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914725765"/>
      </p:ext>
    </p:extLst>
  </p:cSld>
  <p:clrMapOvr>
    <a:masterClrMapping/>
  </p:clrMapOvr>
  <mc:AlternateContent xmlns:mc="http://schemas.openxmlformats.org/markup-compatibility/2006" xmlns:p14="http://schemas.microsoft.com/office/powerpoint/2010/main">
    <mc:Choice Requires="p14">
      <p:transition spd="slow" p14:dur="5000" advTm="5000">
        <p:pull/>
      </p:transition>
    </mc:Choice>
    <mc:Fallback xmlns="">
      <p:transition spd="slow" advTm="5000">
        <p:pull/>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D01E1F0-D342-443F-B7BE-9D3204DB80FE}" type="datetime1">
              <a:rPr lang="en-US" smtClean="0"/>
              <a:t>9/13/2014</a:t>
            </a:fld>
            <a:endParaRPr lang="en-US"/>
          </a:p>
        </p:txBody>
      </p:sp>
      <p:sp>
        <p:nvSpPr>
          <p:cNvPr id="5" name="Footer Placeholder 4"/>
          <p:cNvSpPr>
            <a:spLocks noGrp="1"/>
          </p:cNvSpPr>
          <p:nvPr>
            <p:ph type="ftr" sz="quarter" idx="11"/>
          </p:nvPr>
        </p:nvSpPr>
        <p:spPr/>
        <p:txBody>
          <a:bodyPr/>
          <a:lstStyle/>
          <a:p>
            <a:r>
              <a:rPr lang="en-US" smtClean="0"/>
              <a:t>Made by Pham Phu Dong</a:t>
            </a:r>
            <a:endParaRPr lang="en-US"/>
          </a:p>
        </p:txBody>
      </p:sp>
      <p:sp>
        <p:nvSpPr>
          <p:cNvPr id="6" name="Slide Number Placeholder 5"/>
          <p:cNvSpPr>
            <a:spLocks noGrp="1"/>
          </p:cNvSpPr>
          <p:nvPr>
            <p:ph type="sldNum" sz="quarter" idx="12"/>
          </p:nvPr>
        </p:nvSpPr>
        <p:spPr/>
        <p:txBody>
          <a:bodyPr/>
          <a:lstStyle/>
          <a:p>
            <a:fld id="{1D494FE0-5F64-49EA-A18F-AFA7E4072F33}" type="slidenum">
              <a:rPr lang="en-US" smtClean="0"/>
              <a:t>‹#›</a:t>
            </a:fld>
            <a:endParaRPr lang="en-US"/>
          </a:p>
        </p:txBody>
      </p:sp>
    </p:spTree>
    <p:extLst>
      <p:ext uri="{BB962C8B-B14F-4D97-AF65-F5344CB8AC3E}">
        <p14:creationId xmlns:p14="http://schemas.microsoft.com/office/powerpoint/2010/main" val="1146831061"/>
      </p:ext>
    </p:extLst>
  </p:cSld>
  <p:clrMapOvr>
    <a:masterClrMapping/>
  </p:clrMapOvr>
  <mc:AlternateContent xmlns:mc="http://schemas.openxmlformats.org/markup-compatibility/2006" xmlns:p14="http://schemas.microsoft.com/office/powerpoint/2010/main">
    <mc:Choice Requires="p14">
      <p:transition spd="slow" p14:dur="5000" advTm="5000">
        <p:pull/>
      </p:transition>
    </mc:Choice>
    <mc:Fallback xmlns="">
      <p:transition spd="slow" advTm="5000">
        <p:pull/>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A498151-33D6-419E-9E26-F66C0A9020F6}" type="datetime1">
              <a:rPr lang="en-US" smtClean="0"/>
              <a:t>9/13/2014</a:t>
            </a:fld>
            <a:endParaRPr lang="en-US"/>
          </a:p>
        </p:txBody>
      </p:sp>
      <p:sp>
        <p:nvSpPr>
          <p:cNvPr id="5" name="Footer Placeholder 4"/>
          <p:cNvSpPr>
            <a:spLocks noGrp="1"/>
          </p:cNvSpPr>
          <p:nvPr>
            <p:ph type="ftr" sz="quarter" idx="11"/>
          </p:nvPr>
        </p:nvSpPr>
        <p:spPr/>
        <p:txBody>
          <a:bodyPr/>
          <a:lstStyle/>
          <a:p>
            <a:r>
              <a:rPr lang="en-US" smtClean="0"/>
              <a:t>Made by Pham Phu Dong</a:t>
            </a:r>
            <a:endParaRPr lang="en-US"/>
          </a:p>
        </p:txBody>
      </p:sp>
      <p:sp>
        <p:nvSpPr>
          <p:cNvPr id="6" name="Slide Number Placeholder 5"/>
          <p:cNvSpPr>
            <a:spLocks noGrp="1"/>
          </p:cNvSpPr>
          <p:nvPr>
            <p:ph type="sldNum" sz="quarter" idx="12"/>
          </p:nvPr>
        </p:nvSpPr>
        <p:spPr/>
        <p:txBody>
          <a:bodyPr/>
          <a:lstStyle/>
          <a:p>
            <a:fld id="{1D494FE0-5F64-49EA-A18F-AFA7E4072F33}"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39907414"/>
      </p:ext>
    </p:extLst>
  </p:cSld>
  <p:clrMapOvr>
    <a:masterClrMapping/>
  </p:clrMapOvr>
  <mc:AlternateContent xmlns:mc="http://schemas.openxmlformats.org/markup-compatibility/2006" xmlns:p14="http://schemas.microsoft.com/office/powerpoint/2010/main">
    <mc:Choice Requires="p14">
      <p:transition spd="slow" p14:dur="5000" advTm="5000">
        <p:pull/>
      </p:transition>
    </mc:Choice>
    <mc:Fallback xmlns="">
      <p:transition spd="slow" advTm="5000">
        <p:pull/>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EE1AB11-4B13-4106-96C1-F1BF7E7706B2}" type="datetime1">
              <a:rPr lang="en-US" smtClean="0"/>
              <a:t>9/13/2014</a:t>
            </a:fld>
            <a:endParaRPr lang="en-US"/>
          </a:p>
        </p:txBody>
      </p:sp>
      <p:sp>
        <p:nvSpPr>
          <p:cNvPr id="5" name="Footer Placeholder 4"/>
          <p:cNvSpPr>
            <a:spLocks noGrp="1"/>
          </p:cNvSpPr>
          <p:nvPr>
            <p:ph type="ftr" sz="quarter" idx="11"/>
          </p:nvPr>
        </p:nvSpPr>
        <p:spPr/>
        <p:txBody>
          <a:bodyPr/>
          <a:lstStyle/>
          <a:p>
            <a:r>
              <a:rPr lang="en-US" smtClean="0"/>
              <a:t>Made by Pham Phu Dong</a:t>
            </a:r>
            <a:endParaRPr lang="en-US"/>
          </a:p>
        </p:txBody>
      </p:sp>
      <p:sp>
        <p:nvSpPr>
          <p:cNvPr id="6" name="Slide Number Placeholder 5"/>
          <p:cNvSpPr>
            <a:spLocks noGrp="1"/>
          </p:cNvSpPr>
          <p:nvPr>
            <p:ph type="sldNum" sz="quarter" idx="12"/>
          </p:nvPr>
        </p:nvSpPr>
        <p:spPr/>
        <p:txBody>
          <a:bodyPr/>
          <a:lstStyle/>
          <a:p>
            <a:fld id="{1D494FE0-5F64-49EA-A18F-AFA7E4072F33}" type="slidenum">
              <a:rPr lang="en-US" smtClean="0"/>
              <a:t>‹#›</a:t>
            </a:fld>
            <a:endParaRPr lang="en-US"/>
          </a:p>
        </p:txBody>
      </p:sp>
    </p:spTree>
    <p:extLst>
      <p:ext uri="{BB962C8B-B14F-4D97-AF65-F5344CB8AC3E}">
        <p14:creationId xmlns:p14="http://schemas.microsoft.com/office/powerpoint/2010/main" val="3051582943"/>
      </p:ext>
    </p:extLst>
  </p:cSld>
  <p:clrMapOvr>
    <a:masterClrMapping/>
  </p:clrMapOvr>
  <mc:AlternateContent xmlns:mc="http://schemas.openxmlformats.org/markup-compatibility/2006" xmlns:p14="http://schemas.microsoft.com/office/powerpoint/2010/main">
    <mc:Choice Requires="p14">
      <p:transition spd="slow" p14:dur="5000" advTm="5000">
        <p:pull/>
      </p:transition>
    </mc:Choice>
    <mc:Fallback xmlns="">
      <p:transition spd="slow" advTm="5000">
        <p:pull/>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770990A-C935-446B-80A4-325310A63857}" type="datetime1">
              <a:rPr lang="en-US" smtClean="0"/>
              <a:t>9/13/2014</a:t>
            </a:fld>
            <a:endParaRPr lang="en-US"/>
          </a:p>
        </p:txBody>
      </p:sp>
      <p:sp>
        <p:nvSpPr>
          <p:cNvPr id="5" name="Footer Placeholder 4"/>
          <p:cNvSpPr>
            <a:spLocks noGrp="1"/>
          </p:cNvSpPr>
          <p:nvPr>
            <p:ph type="ftr" sz="quarter" idx="11"/>
          </p:nvPr>
        </p:nvSpPr>
        <p:spPr/>
        <p:txBody>
          <a:bodyPr/>
          <a:lstStyle/>
          <a:p>
            <a:r>
              <a:rPr lang="en-US" smtClean="0"/>
              <a:t>Made by Pham Phu Dong</a:t>
            </a:r>
            <a:endParaRPr lang="en-US"/>
          </a:p>
        </p:txBody>
      </p:sp>
      <p:sp>
        <p:nvSpPr>
          <p:cNvPr id="6" name="Slide Number Placeholder 5"/>
          <p:cNvSpPr>
            <a:spLocks noGrp="1"/>
          </p:cNvSpPr>
          <p:nvPr>
            <p:ph type="sldNum" sz="quarter" idx="12"/>
          </p:nvPr>
        </p:nvSpPr>
        <p:spPr/>
        <p:txBody>
          <a:bodyPr/>
          <a:lstStyle/>
          <a:p>
            <a:fld id="{1D494FE0-5F64-49EA-A18F-AFA7E4072F33}" type="slidenum">
              <a:rPr lang="en-US" smtClean="0"/>
              <a:t>‹#›</a:t>
            </a:fld>
            <a:endParaRPr lang="en-US"/>
          </a:p>
        </p:txBody>
      </p:sp>
    </p:spTree>
    <p:extLst>
      <p:ext uri="{BB962C8B-B14F-4D97-AF65-F5344CB8AC3E}">
        <p14:creationId xmlns:p14="http://schemas.microsoft.com/office/powerpoint/2010/main" val="301330667"/>
      </p:ext>
    </p:extLst>
  </p:cSld>
  <p:clrMapOvr>
    <a:masterClrMapping/>
  </p:clrMapOvr>
  <mc:AlternateContent xmlns:mc="http://schemas.openxmlformats.org/markup-compatibility/2006" xmlns:p14="http://schemas.microsoft.com/office/powerpoint/2010/main">
    <mc:Choice Requires="p14">
      <p:transition spd="slow" p14:dur="5000" advTm="5000">
        <p:pull/>
      </p:transition>
    </mc:Choice>
    <mc:Fallback xmlns="">
      <p:transition spd="slow" advTm="5000">
        <p:pull/>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F2A9128-0AD3-430B-AD7A-C7D7C1441B5D}" type="datetime1">
              <a:rPr lang="en-US" smtClean="0"/>
              <a:t>9/13/2014</a:t>
            </a:fld>
            <a:endParaRPr lang="en-US"/>
          </a:p>
        </p:txBody>
      </p:sp>
      <p:sp>
        <p:nvSpPr>
          <p:cNvPr id="5" name="Footer Placeholder 4"/>
          <p:cNvSpPr>
            <a:spLocks noGrp="1"/>
          </p:cNvSpPr>
          <p:nvPr>
            <p:ph type="ftr" sz="quarter" idx="11"/>
          </p:nvPr>
        </p:nvSpPr>
        <p:spPr/>
        <p:txBody>
          <a:bodyPr/>
          <a:lstStyle/>
          <a:p>
            <a:r>
              <a:rPr lang="en-US" smtClean="0"/>
              <a:t>Made by Pham Phu Dong</a:t>
            </a:r>
            <a:endParaRPr lang="en-US"/>
          </a:p>
        </p:txBody>
      </p:sp>
      <p:sp>
        <p:nvSpPr>
          <p:cNvPr id="6" name="Slide Number Placeholder 5"/>
          <p:cNvSpPr>
            <a:spLocks noGrp="1"/>
          </p:cNvSpPr>
          <p:nvPr>
            <p:ph type="sldNum" sz="quarter" idx="12"/>
          </p:nvPr>
        </p:nvSpPr>
        <p:spPr/>
        <p:txBody>
          <a:bodyPr/>
          <a:lstStyle/>
          <a:p>
            <a:fld id="{1D494FE0-5F64-49EA-A18F-AFA7E4072F33}" type="slidenum">
              <a:rPr lang="en-US" smtClean="0"/>
              <a:t>‹#›</a:t>
            </a:fld>
            <a:endParaRPr lang="en-US"/>
          </a:p>
        </p:txBody>
      </p:sp>
    </p:spTree>
    <p:extLst>
      <p:ext uri="{BB962C8B-B14F-4D97-AF65-F5344CB8AC3E}">
        <p14:creationId xmlns:p14="http://schemas.microsoft.com/office/powerpoint/2010/main" val="1268957543"/>
      </p:ext>
    </p:extLst>
  </p:cSld>
  <p:clrMapOvr>
    <a:masterClrMapping/>
  </p:clrMapOvr>
  <mc:AlternateContent xmlns:mc="http://schemas.openxmlformats.org/markup-compatibility/2006" xmlns:p14="http://schemas.microsoft.com/office/powerpoint/2010/main">
    <mc:Choice Requires="p14">
      <p:transition spd="slow" p14:dur="5000" advTm="5000">
        <p:pull/>
      </p:transition>
    </mc:Choice>
    <mc:Fallback xmlns="">
      <p:transition spd="slow" advTm="5000">
        <p:pull/>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0119D9B-7046-4FF8-8F76-6689A66E6F87}" type="datetime1">
              <a:rPr lang="en-US" smtClean="0"/>
              <a:t>9/13/2014</a:t>
            </a:fld>
            <a:endParaRPr lang="en-US"/>
          </a:p>
        </p:txBody>
      </p:sp>
      <p:sp>
        <p:nvSpPr>
          <p:cNvPr id="5" name="Footer Placeholder 4"/>
          <p:cNvSpPr>
            <a:spLocks noGrp="1"/>
          </p:cNvSpPr>
          <p:nvPr>
            <p:ph type="ftr" sz="quarter" idx="11"/>
          </p:nvPr>
        </p:nvSpPr>
        <p:spPr/>
        <p:txBody>
          <a:bodyPr/>
          <a:lstStyle/>
          <a:p>
            <a:r>
              <a:rPr lang="en-US" smtClean="0"/>
              <a:t>Made by Pham Phu Dong</a:t>
            </a:r>
            <a:endParaRPr lang="en-US"/>
          </a:p>
        </p:txBody>
      </p:sp>
      <p:sp>
        <p:nvSpPr>
          <p:cNvPr id="6" name="Slide Number Placeholder 5"/>
          <p:cNvSpPr>
            <a:spLocks noGrp="1"/>
          </p:cNvSpPr>
          <p:nvPr>
            <p:ph type="sldNum" sz="quarter" idx="12"/>
          </p:nvPr>
        </p:nvSpPr>
        <p:spPr/>
        <p:txBody>
          <a:bodyPr/>
          <a:lstStyle/>
          <a:p>
            <a:fld id="{1D494FE0-5F64-49EA-A18F-AFA7E4072F33}" type="slidenum">
              <a:rPr lang="en-US" smtClean="0"/>
              <a:t>‹#›</a:t>
            </a:fld>
            <a:endParaRPr lang="en-US"/>
          </a:p>
        </p:txBody>
      </p:sp>
    </p:spTree>
    <p:extLst>
      <p:ext uri="{BB962C8B-B14F-4D97-AF65-F5344CB8AC3E}">
        <p14:creationId xmlns:p14="http://schemas.microsoft.com/office/powerpoint/2010/main" val="2446144388"/>
      </p:ext>
    </p:extLst>
  </p:cSld>
  <p:clrMapOvr>
    <a:masterClrMapping/>
  </p:clrMapOvr>
  <mc:AlternateContent xmlns:mc="http://schemas.openxmlformats.org/markup-compatibility/2006" xmlns:p14="http://schemas.microsoft.com/office/powerpoint/2010/main">
    <mc:Choice Requires="p14">
      <p:transition spd="slow" p14:dur="5000" advTm="5000">
        <p:pull/>
      </p:transition>
    </mc:Choice>
    <mc:Fallback xmlns="">
      <p:transition spd="slow" advTm="5000">
        <p:pull/>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8FDAAB9-805B-481B-BFC0-C16FF5E37BEB}" type="datetime1">
              <a:rPr lang="en-US" smtClean="0"/>
              <a:t>9/13/2014</a:t>
            </a:fld>
            <a:endParaRPr lang="en-US"/>
          </a:p>
        </p:txBody>
      </p:sp>
      <p:sp>
        <p:nvSpPr>
          <p:cNvPr id="5" name="Footer Placeholder 4"/>
          <p:cNvSpPr>
            <a:spLocks noGrp="1"/>
          </p:cNvSpPr>
          <p:nvPr>
            <p:ph type="ftr" sz="quarter" idx="11"/>
          </p:nvPr>
        </p:nvSpPr>
        <p:spPr/>
        <p:txBody>
          <a:bodyPr/>
          <a:lstStyle/>
          <a:p>
            <a:r>
              <a:rPr lang="en-US" smtClean="0"/>
              <a:t>Made by Pham Phu Dong</a:t>
            </a:r>
            <a:endParaRPr lang="en-US"/>
          </a:p>
        </p:txBody>
      </p:sp>
      <p:sp>
        <p:nvSpPr>
          <p:cNvPr id="6" name="Slide Number Placeholder 5"/>
          <p:cNvSpPr>
            <a:spLocks noGrp="1"/>
          </p:cNvSpPr>
          <p:nvPr>
            <p:ph type="sldNum" sz="quarter" idx="12"/>
          </p:nvPr>
        </p:nvSpPr>
        <p:spPr/>
        <p:txBody>
          <a:bodyPr/>
          <a:lstStyle/>
          <a:p>
            <a:fld id="{1D494FE0-5F64-49EA-A18F-AFA7E4072F33}" type="slidenum">
              <a:rPr lang="en-US" smtClean="0"/>
              <a:t>‹#›</a:t>
            </a:fld>
            <a:endParaRPr lang="en-US"/>
          </a:p>
        </p:txBody>
      </p:sp>
    </p:spTree>
    <p:extLst>
      <p:ext uri="{BB962C8B-B14F-4D97-AF65-F5344CB8AC3E}">
        <p14:creationId xmlns:p14="http://schemas.microsoft.com/office/powerpoint/2010/main" val="1549620307"/>
      </p:ext>
    </p:extLst>
  </p:cSld>
  <p:clrMapOvr>
    <a:masterClrMapping/>
  </p:clrMapOvr>
  <mc:AlternateContent xmlns:mc="http://schemas.openxmlformats.org/markup-compatibility/2006" xmlns:p14="http://schemas.microsoft.com/office/powerpoint/2010/main">
    <mc:Choice Requires="p14">
      <p:transition spd="slow" p14:dur="5000" advTm="5000">
        <p:pull/>
      </p:transition>
    </mc:Choice>
    <mc:Fallback xmlns="">
      <p:transition spd="slow" advTm="5000">
        <p:pull/>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61B1CCD-73E2-4725-B7FE-0B1537A01D7A}" type="datetime1">
              <a:rPr lang="en-US" smtClean="0"/>
              <a:t>9/13/2014</a:t>
            </a:fld>
            <a:endParaRPr lang="en-US"/>
          </a:p>
        </p:txBody>
      </p:sp>
      <p:sp>
        <p:nvSpPr>
          <p:cNvPr id="6" name="Footer Placeholder 5"/>
          <p:cNvSpPr>
            <a:spLocks noGrp="1"/>
          </p:cNvSpPr>
          <p:nvPr>
            <p:ph type="ftr" sz="quarter" idx="11"/>
          </p:nvPr>
        </p:nvSpPr>
        <p:spPr/>
        <p:txBody>
          <a:bodyPr/>
          <a:lstStyle/>
          <a:p>
            <a:r>
              <a:rPr lang="en-US" smtClean="0"/>
              <a:t>Made by Pham Phu Dong</a:t>
            </a:r>
            <a:endParaRPr lang="en-US"/>
          </a:p>
        </p:txBody>
      </p:sp>
      <p:sp>
        <p:nvSpPr>
          <p:cNvPr id="7" name="Slide Number Placeholder 6"/>
          <p:cNvSpPr>
            <a:spLocks noGrp="1"/>
          </p:cNvSpPr>
          <p:nvPr>
            <p:ph type="sldNum" sz="quarter" idx="12"/>
          </p:nvPr>
        </p:nvSpPr>
        <p:spPr/>
        <p:txBody>
          <a:bodyPr/>
          <a:lstStyle/>
          <a:p>
            <a:fld id="{1D494FE0-5F64-49EA-A18F-AFA7E4072F33}" type="slidenum">
              <a:rPr lang="en-US" smtClean="0"/>
              <a:t>‹#›</a:t>
            </a:fld>
            <a:endParaRPr lang="en-US"/>
          </a:p>
        </p:txBody>
      </p:sp>
    </p:spTree>
    <p:extLst>
      <p:ext uri="{BB962C8B-B14F-4D97-AF65-F5344CB8AC3E}">
        <p14:creationId xmlns:p14="http://schemas.microsoft.com/office/powerpoint/2010/main" val="3286191364"/>
      </p:ext>
    </p:extLst>
  </p:cSld>
  <p:clrMapOvr>
    <a:masterClrMapping/>
  </p:clrMapOvr>
  <mc:AlternateContent xmlns:mc="http://schemas.openxmlformats.org/markup-compatibility/2006" xmlns:p14="http://schemas.microsoft.com/office/powerpoint/2010/main">
    <mc:Choice Requires="p14">
      <p:transition spd="slow" p14:dur="5000" advTm="5000">
        <p:pull/>
      </p:transition>
    </mc:Choice>
    <mc:Fallback xmlns="">
      <p:transition spd="slow" advTm="5000">
        <p:pull/>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A9A6EEB-B3EA-40B7-9C52-ED0E1DF9580B}" type="datetime1">
              <a:rPr lang="en-US" smtClean="0"/>
              <a:t>9/13/2014</a:t>
            </a:fld>
            <a:endParaRPr lang="en-US"/>
          </a:p>
        </p:txBody>
      </p:sp>
      <p:sp>
        <p:nvSpPr>
          <p:cNvPr id="8" name="Footer Placeholder 7"/>
          <p:cNvSpPr>
            <a:spLocks noGrp="1"/>
          </p:cNvSpPr>
          <p:nvPr>
            <p:ph type="ftr" sz="quarter" idx="11"/>
          </p:nvPr>
        </p:nvSpPr>
        <p:spPr/>
        <p:txBody>
          <a:bodyPr/>
          <a:lstStyle/>
          <a:p>
            <a:r>
              <a:rPr lang="en-US" smtClean="0"/>
              <a:t>Made by Pham Phu Dong</a:t>
            </a:r>
            <a:endParaRPr lang="en-US"/>
          </a:p>
        </p:txBody>
      </p:sp>
      <p:sp>
        <p:nvSpPr>
          <p:cNvPr id="9" name="Slide Number Placeholder 8"/>
          <p:cNvSpPr>
            <a:spLocks noGrp="1"/>
          </p:cNvSpPr>
          <p:nvPr>
            <p:ph type="sldNum" sz="quarter" idx="12"/>
          </p:nvPr>
        </p:nvSpPr>
        <p:spPr/>
        <p:txBody>
          <a:bodyPr/>
          <a:lstStyle/>
          <a:p>
            <a:fld id="{1D494FE0-5F64-49EA-A18F-AFA7E4072F33}" type="slidenum">
              <a:rPr lang="en-US" smtClean="0"/>
              <a:t>‹#›</a:t>
            </a:fld>
            <a:endParaRPr lang="en-US"/>
          </a:p>
        </p:txBody>
      </p:sp>
    </p:spTree>
    <p:extLst>
      <p:ext uri="{BB962C8B-B14F-4D97-AF65-F5344CB8AC3E}">
        <p14:creationId xmlns:p14="http://schemas.microsoft.com/office/powerpoint/2010/main" val="2918792762"/>
      </p:ext>
    </p:extLst>
  </p:cSld>
  <p:clrMapOvr>
    <a:masterClrMapping/>
  </p:clrMapOvr>
  <mc:AlternateContent xmlns:mc="http://schemas.openxmlformats.org/markup-compatibility/2006" xmlns:p14="http://schemas.microsoft.com/office/powerpoint/2010/main">
    <mc:Choice Requires="p14">
      <p:transition spd="slow" p14:dur="5000" advTm="5000">
        <p:pull/>
      </p:transition>
    </mc:Choice>
    <mc:Fallback xmlns="">
      <p:transition spd="slow" advTm="5000">
        <p:pull/>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7D8E23D-88BF-4BCE-92BD-716F5F342E07}" type="datetime1">
              <a:rPr lang="en-US" smtClean="0"/>
              <a:t>9/13/2014</a:t>
            </a:fld>
            <a:endParaRPr lang="en-US"/>
          </a:p>
        </p:txBody>
      </p:sp>
      <p:sp>
        <p:nvSpPr>
          <p:cNvPr id="4" name="Footer Placeholder 3"/>
          <p:cNvSpPr>
            <a:spLocks noGrp="1"/>
          </p:cNvSpPr>
          <p:nvPr>
            <p:ph type="ftr" sz="quarter" idx="11"/>
          </p:nvPr>
        </p:nvSpPr>
        <p:spPr/>
        <p:txBody>
          <a:bodyPr/>
          <a:lstStyle/>
          <a:p>
            <a:r>
              <a:rPr lang="en-US" smtClean="0"/>
              <a:t>Made by Pham Phu Dong</a:t>
            </a:r>
            <a:endParaRPr lang="en-US"/>
          </a:p>
        </p:txBody>
      </p:sp>
      <p:sp>
        <p:nvSpPr>
          <p:cNvPr id="5" name="Slide Number Placeholder 4"/>
          <p:cNvSpPr>
            <a:spLocks noGrp="1"/>
          </p:cNvSpPr>
          <p:nvPr>
            <p:ph type="sldNum" sz="quarter" idx="12"/>
          </p:nvPr>
        </p:nvSpPr>
        <p:spPr/>
        <p:txBody>
          <a:bodyPr/>
          <a:lstStyle/>
          <a:p>
            <a:fld id="{1D494FE0-5F64-49EA-A18F-AFA7E4072F33}" type="slidenum">
              <a:rPr lang="en-US" smtClean="0"/>
              <a:t>‹#›</a:t>
            </a:fld>
            <a:endParaRPr lang="en-US"/>
          </a:p>
        </p:txBody>
      </p:sp>
    </p:spTree>
    <p:extLst>
      <p:ext uri="{BB962C8B-B14F-4D97-AF65-F5344CB8AC3E}">
        <p14:creationId xmlns:p14="http://schemas.microsoft.com/office/powerpoint/2010/main" val="1565074652"/>
      </p:ext>
    </p:extLst>
  </p:cSld>
  <p:clrMapOvr>
    <a:masterClrMapping/>
  </p:clrMapOvr>
  <mc:AlternateContent xmlns:mc="http://schemas.openxmlformats.org/markup-compatibility/2006" xmlns:p14="http://schemas.microsoft.com/office/powerpoint/2010/main">
    <mc:Choice Requires="p14">
      <p:transition spd="slow" p14:dur="5000" advTm="5000">
        <p:pull/>
      </p:transition>
    </mc:Choice>
    <mc:Fallback xmlns="">
      <p:transition spd="slow" advTm="5000">
        <p:pull/>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8AFC39-32C1-4BEA-AB22-9A178CEA2A94}" type="datetime1">
              <a:rPr lang="en-US" smtClean="0"/>
              <a:t>9/13/2014</a:t>
            </a:fld>
            <a:endParaRPr lang="en-US"/>
          </a:p>
        </p:txBody>
      </p:sp>
      <p:sp>
        <p:nvSpPr>
          <p:cNvPr id="3" name="Footer Placeholder 2"/>
          <p:cNvSpPr>
            <a:spLocks noGrp="1"/>
          </p:cNvSpPr>
          <p:nvPr>
            <p:ph type="ftr" sz="quarter" idx="11"/>
          </p:nvPr>
        </p:nvSpPr>
        <p:spPr/>
        <p:txBody>
          <a:bodyPr/>
          <a:lstStyle/>
          <a:p>
            <a:r>
              <a:rPr lang="en-US" smtClean="0"/>
              <a:t>Made by Pham Phu Dong</a:t>
            </a:r>
            <a:endParaRPr lang="en-US"/>
          </a:p>
        </p:txBody>
      </p:sp>
      <p:sp>
        <p:nvSpPr>
          <p:cNvPr id="4" name="Slide Number Placeholder 3"/>
          <p:cNvSpPr>
            <a:spLocks noGrp="1"/>
          </p:cNvSpPr>
          <p:nvPr>
            <p:ph type="sldNum" sz="quarter" idx="12"/>
          </p:nvPr>
        </p:nvSpPr>
        <p:spPr/>
        <p:txBody>
          <a:bodyPr/>
          <a:lstStyle/>
          <a:p>
            <a:fld id="{1D494FE0-5F64-49EA-A18F-AFA7E4072F33}" type="slidenum">
              <a:rPr lang="en-US" smtClean="0"/>
              <a:t>‹#›</a:t>
            </a:fld>
            <a:endParaRPr lang="en-US"/>
          </a:p>
        </p:txBody>
      </p:sp>
    </p:spTree>
    <p:extLst>
      <p:ext uri="{BB962C8B-B14F-4D97-AF65-F5344CB8AC3E}">
        <p14:creationId xmlns:p14="http://schemas.microsoft.com/office/powerpoint/2010/main" val="3909594979"/>
      </p:ext>
    </p:extLst>
  </p:cSld>
  <p:clrMapOvr>
    <a:masterClrMapping/>
  </p:clrMapOvr>
  <mc:AlternateContent xmlns:mc="http://schemas.openxmlformats.org/markup-compatibility/2006" xmlns:p14="http://schemas.microsoft.com/office/powerpoint/2010/main">
    <mc:Choice Requires="p14">
      <p:transition spd="slow" p14:dur="5000" advTm="5000">
        <p:pull/>
      </p:transition>
    </mc:Choice>
    <mc:Fallback xmlns="">
      <p:transition spd="slow" advTm="5000">
        <p:pull/>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56D5823-CF5F-4E53-8D1C-A60926C95776}" type="datetime1">
              <a:rPr lang="en-US" smtClean="0"/>
              <a:t>9/13/2014</a:t>
            </a:fld>
            <a:endParaRPr lang="en-US"/>
          </a:p>
        </p:txBody>
      </p:sp>
      <p:sp>
        <p:nvSpPr>
          <p:cNvPr id="6" name="Footer Placeholder 5"/>
          <p:cNvSpPr>
            <a:spLocks noGrp="1"/>
          </p:cNvSpPr>
          <p:nvPr>
            <p:ph type="ftr" sz="quarter" idx="11"/>
          </p:nvPr>
        </p:nvSpPr>
        <p:spPr/>
        <p:txBody>
          <a:bodyPr/>
          <a:lstStyle/>
          <a:p>
            <a:r>
              <a:rPr lang="en-US" smtClean="0"/>
              <a:t>Made by Pham Phu Dong</a:t>
            </a:r>
            <a:endParaRPr lang="en-US"/>
          </a:p>
        </p:txBody>
      </p:sp>
      <p:sp>
        <p:nvSpPr>
          <p:cNvPr id="7" name="Slide Number Placeholder 6"/>
          <p:cNvSpPr>
            <a:spLocks noGrp="1"/>
          </p:cNvSpPr>
          <p:nvPr>
            <p:ph type="sldNum" sz="quarter" idx="12"/>
          </p:nvPr>
        </p:nvSpPr>
        <p:spPr/>
        <p:txBody>
          <a:bodyPr/>
          <a:lstStyle/>
          <a:p>
            <a:fld id="{1D494FE0-5F64-49EA-A18F-AFA7E4072F33}" type="slidenum">
              <a:rPr lang="en-US" smtClean="0"/>
              <a:t>‹#›</a:t>
            </a:fld>
            <a:endParaRPr lang="en-US"/>
          </a:p>
        </p:txBody>
      </p:sp>
    </p:spTree>
    <p:extLst>
      <p:ext uri="{BB962C8B-B14F-4D97-AF65-F5344CB8AC3E}">
        <p14:creationId xmlns:p14="http://schemas.microsoft.com/office/powerpoint/2010/main" val="286349745"/>
      </p:ext>
    </p:extLst>
  </p:cSld>
  <p:clrMapOvr>
    <a:masterClrMapping/>
  </p:clrMapOvr>
  <mc:AlternateContent xmlns:mc="http://schemas.openxmlformats.org/markup-compatibility/2006" xmlns:p14="http://schemas.microsoft.com/office/powerpoint/2010/main">
    <mc:Choice Requires="p14">
      <p:transition spd="slow" p14:dur="5000" advTm="5000">
        <p:pull/>
      </p:transition>
    </mc:Choice>
    <mc:Fallback xmlns="">
      <p:transition spd="slow" advTm="5000">
        <p:pull/>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F526DF3-9833-464D-A49C-BA6EA6BE5D87}" type="datetime1">
              <a:rPr lang="en-US" smtClean="0"/>
              <a:t>9/13/2014</a:t>
            </a:fld>
            <a:endParaRPr lang="en-US"/>
          </a:p>
        </p:txBody>
      </p:sp>
      <p:sp>
        <p:nvSpPr>
          <p:cNvPr id="6" name="Footer Placeholder 5"/>
          <p:cNvSpPr>
            <a:spLocks noGrp="1"/>
          </p:cNvSpPr>
          <p:nvPr>
            <p:ph type="ftr" sz="quarter" idx="11"/>
          </p:nvPr>
        </p:nvSpPr>
        <p:spPr/>
        <p:txBody>
          <a:bodyPr/>
          <a:lstStyle/>
          <a:p>
            <a:r>
              <a:rPr lang="en-US" smtClean="0"/>
              <a:t>Made by Pham Phu Dong</a:t>
            </a:r>
            <a:endParaRPr lang="en-US"/>
          </a:p>
        </p:txBody>
      </p:sp>
      <p:sp>
        <p:nvSpPr>
          <p:cNvPr id="7" name="Slide Number Placeholder 6"/>
          <p:cNvSpPr>
            <a:spLocks noGrp="1"/>
          </p:cNvSpPr>
          <p:nvPr>
            <p:ph type="sldNum" sz="quarter" idx="12"/>
          </p:nvPr>
        </p:nvSpPr>
        <p:spPr/>
        <p:txBody>
          <a:bodyPr/>
          <a:lstStyle/>
          <a:p>
            <a:fld id="{1D494FE0-5F64-49EA-A18F-AFA7E4072F33}" type="slidenum">
              <a:rPr lang="en-US" smtClean="0"/>
              <a:t>‹#›</a:t>
            </a:fld>
            <a:endParaRPr lang="en-US"/>
          </a:p>
        </p:txBody>
      </p:sp>
    </p:spTree>
    <p:extLst>
      <p:ext uri="{BB962C8B-B14F-4D97-AF65-F5344CB8AC3E}">
        <p14:creationId xmlns:p14="http://schemas.microsoft.com/office/powerpoint/2010/main" val="3688828040"/>
      </p:ext>
    </p:extLst>
  </p:cSld>
  <p:clrMapOvr>
    <a:masterClrMapping/>
  </p:clrMapOvr>
  <mc:AlternateContent xmlns:mc="http://schemas.openxmlformats.org/markup-compatibility/2006" xmlns:p14="http://schemas.microsoft.com/office/powerpoint/2010/main">
    <mc:Choice Requires="p14">
      <p:transition spd="slow" p14:dur="5000" advTm="5000">
        <p:pull/>
      </p:transition>
    </mc:Choice>
    <mc:Fallback xmlns="">
      <p:transition spd="slow" advTm="5000">
        <p:pull/>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491D04F-D658-4E45-B381-F02ED0398BFB}" type="datetime1">
              <a:rPr lang="en-US" smtClean="0"/>
              <a:t>9/13/2014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smtClean="0"/>
              <a:t>Made by Pham Phu Dong</a:t>
            </a:r>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D494FE0-5F64-49EA-A18F-AFA7E4072F33}" type="slidenum">
              <a:rPr lang="en-US" smtClean="0"/>
              <a:t>‹#›</a:t>
            </a:fld>
            <a:endParaRPr lang="en-US"/>
          </a:p>
        </p:txBody>
      </p:sp>
    </p:spTree>
    <p:extLst>
      <p:ext uri="{BB962C8B-B14F-4D97-AF65-F5344CB8AC3E}">
        <p14:creationId xmlns:p14="http://schemas.microsoft.com/office/powerpoint/2010/main" val="6594575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mc:AlternateContent xmlns:mc="http://schemas.openxmlformats.org/markup-compatibility/2006" xmlns:p14="http://schemas.microsoft.com/office/powerpoint/2010/main">
    <mc:Choice Requires="p14">
      <p:transition spd="slow" p14:dur="5000" advTm="5000">
        <p:pull/>
      </p:transition>
    </mc:Choice>
    <mc:Fallback xmlns="">
      <p:transition spd="slow" advTm="5000">
        <p:pull/>
      </p:transition>
    </mc:Fallback>
  </mc:AlternateContent>
  <p:hf hd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latin typeface="Arial" panose="020B0604020202020204" pitchFamily="34" charset="0"/>
                <a:cs typeface="Arial" panose="020B0604020202020204" pitchFamily="34" charset="0"/>
              </a:rPr>
              <a:t>PHÁT TRIỂN ỨNG DỤNG DI ĐỘNG BẰNG AEROBEAR</a:t>
            </a:r>
            <a:endParaRPr lang="en-US" dirty="0">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p:txBody>
          <a:bodyPr/>
          <a:lstStyle/>
          <a:p>
            <a:r>
              <a:rPr lang="en-US" b="1" dirty="0" err="1" smtClean="0">
                <a:solidFill>
                  <a:schemeClr val="tx1"/>
                </a:solidFill>
                <a:latin typeface="Arial" panose="020B0604020202020204" pitchFamily="34" charset="0"/>
                <a:cs typeface="Arial" panose="020B0604020202020204" pitchFamily="34" charset="0"/>
              </a:rPr>
              <a:t>Nguồn</a:t>
            </a:r>
            <a:r>
              <a:rPr lang="en-US" b="1" dirty="0" smtClean="0">
                <a:solidFill>
                  <a:schemeClr val="tx1"/>
                </a:solidFill>
                <a:latin typeface="Arial" panose="020B0604020202020204" pitchFamily="34" charset="0"/>
                <a:cs typeface="Arial" panose="020B0604020202020204" pitchFamily="34" charset="0"/>
              </a:rPr>
              <a:t>: </a:t>
            </a:r>
            <a:r>
              <a:rPr lang="en-US" b="1" dirty="0" err="1" smtClean="0">
                <a:solidFill>
                  <a:srgbClr val="FF0000"/>
                </a:solidFill>
                <a:latin typeface="Arial" panose="020B0604020202020204" pitchFamily="34" charset="0"/>
                <a:cs typeface="Arial" panose="020B0604020202020204" pitchFamily="34" charset="0"/>
              </a:rPr>
              <a:t>InfoQ</a:t>
            </a:r>
            <a:endParaRPr lang="en-US"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42279696"/>
      </p:ext>
    </p:extLst>
  </p:cSld>
  <p:clrMapOvr>
    <a:masterClrMapping/>
  </p:clrMapOvr>
  <mc:AlternateContent xmlns:mc="http://schemas.openxmlformats.org/markup-compatibility/2006" xmlns:p14="http://schemas.microsoft.com/office/powerpoint/2010/main">
    <mc:Choice Requires="p14">
      <p:transition spd="slow" p14:dur="5000" advTm="5000">
        <p:pull/>
      </p:transition>
    </mc:Choice>
    <mc:Fallback xmlns="">
      <p:transition spd="slow" advTm="5000">
        <p:pull/>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err="1"/>
              <a:t>Lộ</a:t>
            </a:r>
            <a:r>
              <a:rPr lang="en-US" b="1" i="1" dirty="0"/>
              <a:t> </a:t>
            </a:r>
            <a:r>
              <a:rPr lang="en-US" b="1" i="1" dirty="0" err="1"/>
              <a:t>trình</a:t>
            </a:r>
            <a:r>
              <a:rPr lang="en-US" b="1" i="1" dirty="0"/>
              <a:t> </a:t>
            </a:r>
            <a:r>
              <a:rPr lang="en-US" b="1" i="1" dirty="0" err="1"/>
              <a:t>tương</a:t>
            </a:r>
            <a:r>
              <a:rPr lang="en-US" b="1" i="1" dirty="0"/>
              <a:t> </a:t>
            </a:r>
            <a:r>
              <a:rPr lang="en-US" b="1" i="1" dirty="0" err="1"/>
              <a:t>lai</a:t>
            </a:r>
            <a:r>
              <a:rPr lang="en-US" b="1" i="1" dirty="0"/>
              <a:t> </a:t>
            </a:r>
            <a:r>
              <a:rPr lang="en-US" b="1" i="1" dirty="0" err="1"/>
              <a:t>của</a:t>
            </a:r>
            <a:r>
              <a:rPr lang="en-US" b="1" i="1" dirty="0"/>
              <a:t> </a:t>
            </a:r>
            <a:r>
              <a:rPr lang="en-US" b="1" i="1" dirty="0" err="1"/>
              <a:t>hai</a:t>
            </a:r>
            <a:r>
              <a:rPr lang="en-US" b="1" i="1" dirty="0"/>
              <a:t> </a:t>
            </a:r>
            <a:r>
              <a:rPr lang="en-US" b="1" i="1" dirty="0" err="1"/>
              <a:t>dự</a:t>
            </a:r>
            <a:r>
              <a:rPr lang="en-US" b="1" i="1" dirty="0"/>
              <a:t> </a:t>
            </a:r>
            <a:r>
              <a:rPr lang="en-US" b="1" i="1" dirty="0" err="1"/>
              <a:t>án</a:t>
            </a:r>
            <a:r>
              <a:rPr lang="en-US" b="1" i="1" dirty="0"/>
              <a:t> </a:t>
            </a:r>
            <a:r>
              <a:rPr lang="en-US" b="1" i="1" dirty="0" err="1"/>
              <a:t>này</a:t>
            </a:r>
            <a:r>
              <a:rPr lang="en-US" b="1" i="1" dirty="0"/>
              <a:t> </a:t>
            </a:r>
            <a:r>
              <a:rPr lang="en-US" b="1" i="1" dirty="0" err="1"/>
              <a:t>là</a:t>
            </a:r>
            <a:r>
              <a:rPr lang="en-US" b="1" i="1" dirty="0"/>
              <a:t> </a:t>
            </a:r>
            <a:r>
              <a:rPr lang="en-US" b="1" i="1" dirty="0" err="1"/>
              <a:t>gì</a:t>
            </a:r>
            <a:r>
              <a:rPr lang="en-US" b="1" i="1" dirty="0"/>
              <a:t>?</a:t>
            </a:r>
            <a:r>
              <a:rPr lang="en-US" b="1" dirty="0"/>
              <a:t> </a:t>
            </a:r>
            <a:endParaRPr lang="en-US" dirty="0"/>
          </a:p>
        </p:txBody>
      </p:sp>
      <p:sp>
        <p:nvSpPr>
          <p:cNvPr id="3" name="Content Placeholder 2"/>
          <p:cNvSpPr>
            <a:spLocks noGrp="1"/>
          </p:cNvSpPr>
          <p:nvPr>
            <p:ph idx="1"/>
          </p:nvPr>
        </p:nvSpPr>
        <p:spPr/>
        <p:txBody>
          <a:bodyPr/>
          <a:lstStyle/>
          <a:p>
            <a:r>
              <a:rPr lang="en-US" dirty="0" err="1" smtClean="0"/>
              <a:t>Tập</a:t>
            </a:r>
            <a:r>
              <a:rPr lang="en-US" dirty="0" smtClean="0"/>
              <a:t> </a:t>
            </a:r>
            <a:r>
              <a:rPr lang="en-US" dirty="0" err="1"/>
              <a:t>trung</a:t>
            </a:r>
            <a:r>
              <a:rPr lang="en-US" dirty="0"/>
              <a:t> </a:t>
            </a:r>
            <a:r>
              <a:rPr lang="en-US" dirty="0" err="1"/>
              <a:t>vào</a:t>
            </a:r>
            <a:r>
              <a:rPr lang="en-US" dirty="0"/>
              <a:t> </a:t>
            </a:r>
            <a:r>
              <a:rPr lang="en-US" dirty="0" err="1"/>
              <a:t>các</a:t>
            </a:r>
            <a:r>
              <a:rPr lang="en-US" dirty="0"/>
              <a:t> </a:t>
            </a:r>
            <a:r>
              <a:rPr lang="en-US" dirty="0" err="1"/>
              <a:t>nền</a:t>
            </a:r>
            <a:r>
              <a:rPr lang="en-US" dirty="0"/>
              <a:t> </a:t>
            </a:r>
            <a:r>
              <a:rPr lang="en-US" dirty="0" err="1"/>
              <a:t>tảng</a:t>
            </a:r>
            <a:r>
              <a:rPr lang="en-US" dirty="0"/>
              <a:t> </a:t>
            </a:r>
            <a:r>
              <a:rPr lang="en-US" dirty="0" err="1"/>
              <a:t>xung</a:t>
            </a:r>
            <a:r>
              <a:rPr lang="en-US" dirty="0"/>
              <a:t> </a:t>
            </a:r>
            <a:r>
              <a:rPr lang="en-US" dirty="0" err="1"/>
              <a:t>quanh</a:t>
            </a:r>
            <a:r>
              <a:rPr lang="en-US" dirty="0"/>
              <a:t> </a:t>
            </a:r>
            <a:r>
              <a:rPr lang="en-US" dirty="0" err="1"/>
              <a:t>kiên</a:t>
            </a:r>
            <a:r>
              <a:rPr lang="en-US" dirty="0"/>
              <a:t> </a:t>
            </a:r>
            <a:r>
              <a:rPr lang="en-US" dirty="0" err="1"/>
              <a:t>trì</a:t>
            </a:r>
            <a:r>
              <a:rPr lang="en-US" dirty="0"/>
              <a:t> an </a:t>
            </a:r>
            <a:r>
              <a:rPr lang="en-US" dirty="0" err="1"/>
              <a:t>toàn</a:t>
            </a:r>
            <a:r>
              <a:rPr lang="en-US" dirty="0"/>
              <a:t> </a:t>
            </a:r>
            <a:r>
              <a:rPr lang="en-US" dirty="0" err="1"/>
              <a:t>với</a:t>
            </a:r>
            <a:r>
              <a:rPr lang="en-US" dirty="0"/>
              <a:t> </a:t>
            </a:r>
            <a:r>
              <a:rPr lang="en-US" dirty="0" err="1"/>
              <a:t>các</a:t>
            </a:r>
            <a:r>
              <a:rPr lang="en-US" dirty="0"/>
              <a:t> </a:t>
            </a:r>
            <a:r>
              <a:rPr lang="en-US" dirty="0" err="1"/>
              <a:t>truy</a:t>
            </a:r>
            <a:r>
              <a:rPr lang="en-US" dirty="0"/>
              <a:t> </a:t>
            </a:r>
            <a:r>
              <a:rPr lang="en-US" dirty="0" err="1"/>
              <a:t>vấn</a:t>
            </a:r>
            <a:r>
              <a:rPr lang="en-US" dirty="0"/>
              <a:t> </a:t>
            </a:r>
            <a:r>
              <a:rPr lang="en-US" dirty="0" err="1"/>
              <a:t>và</a:t>
            </a:r>
            <a:r>
              <a:rPr lang="en-US" dirty="0"/>
              <a:t> </a:t>
            </a:r>
            <a:r>
              <a:rPr lang="en-US" dirty="0" err="1"/>
              <a:t>phân</a:t>
            </a:r>
            <a:r>
              <a:rPr lang="en-US" dirty="0"/>
              <a:t> </a:t>
            </a:r>
            <a:r>
              <a:rPr lang="en-US" dirty="0" err="1"/>
              <a:t>trang</a:t>
            </a:r>
            <a:r>
              <a:rPr lang="en-US" dirty="0" smtClean="0"/>
              <a:t>.</a:t>
            </a:r>
          </a:p>
          <a:p>
            <a:r>
              <a:rPr lang="en-US" dirty="0" smtClean="0"/>
              <a:t> </a:t>
            </a:r>
            <a:r>
              <a:rPr lang="en-US" dirty="0" err="1"/>
              <a:t>Tích</a:t>
            </a:r>
            <a:r>
              <a:rPr lang="en-US" dirty="0"/>
              <a:t> </a:t>
            </a:r>
            <a:r>
              <a:rPr lang="en-US" dirty="0" err="1"/>
              <a:t>hợp</a:t>
            </a:r>
            <a:r>
              <a:rPr lang="en-US" dirty="0"/>
              <a:t> </a:t>
            </a:r>
            <a:r>
              <a:rPr lang="en-US" dirty="0" err="1"/>
              <a:t>quản</a:t>
            </a:r>
            <a:r>
              <a:rPr lang="en-US" dirty="0"/>
              <a:t> </a:t>
            </a:r>
            <a:r>
              <a:rPr lang="en-US" dirty="0" err="1"/>
              <a:t>lý</a:t>
            </a:r>
            <a:r>
              <a:rPr lang="en-US" dirty="0"/>
              <a:t> </a:t>
            </a:r>
            <a:r>
              <a:rPr lang="en-US" dirty="0" err="1"/>
              <a:t>PicketLink</a:t>
            </a:r>
            <a:r>
              <a:rPr lang="en-US" dirty="0"/>
              <a:t> </a:t>
            </a:r>
            <a:r>
              <a:rPr lang="en-US" dirty="0" err="1"/>
              <a:t>nhận</a:t>
            </a:r>
            <a:r>
              <a:rPr lang="en-US" dirty="0"/>
              <a:t> </a:t>
            </a:r>
            <a:r>
              <a:rPr lang="en-US" dirty="0" err="1"/>
              <a:t>dạng</a:t>
            </a:r>
            <a:r>
              <a:rPr lang="en-US" dirty="0"/>
              <a:t> </a:t>
            </a:r>
            <a:r>
              <a:rPr lang="en-US" dirty="0" err="1"/>
              <a:t>và</a:t>
            </a:r>
            <a:r>
              <a:rPr lang="en-US" dirty="0"/>
              <a:t> </a:t>
            </a:r>
            <a:r>
              <a:rPr lang="en-US" dirty="0" err="1"/>
              <a:t>kiểm</a:t>
            </a:r>
            <a:r>
              <a:rPr lang="en-US" dirty="0"/>
              <a:t> </a:t>
            </a:r>
            <a:r>
              <a:rPr lang="en-US" dirty="0" err="1"/>
              <a:t>soát</a:t>
            </a:r>
            <a:r>
              <a:rPr lang="en-US" dirty="0"/>
              <a:t> </a:t>
            </a:r>
            <a:r>
              <a:rPr lang="en-US" dirty="0" err="1"/>
              <a:t>truy</a:t>
            </a:r>
            <a:r>
              <a:rPr lang="en-US" dirty="0"/>
              <a:t> </a:t>
            </a:r>
            <a:r>
              <a:rPr lang="en-US" dirty="0" err="1"/>
              <a:t>cập</a:t>
            </a:r>
            <a:r>
              <a:rPr lang="en-US" dirty="0"/>
              <a:t> </a:t>
            </a:r>
            <a:r>
              <a:rPr lang="en-US" dirty="0" err="1"/>
              <a:t>vào</a:t>
            </a:r>
            <a:r>
              <a:rPr lang="en-US" dirty="0"/>
              <a:t> </a:t>
            </a:r>
            <a:r>
              <a:rPr lang="en-US" dirty="0" err="1"/>
              <a:t>các</a:t>
            </a:r>
            <a:r>
              <a:rPr lang="en-US" dirty="0"/>
              <a:t> API </a:t>
            </a:r>
            <a:r>
              <a:rPr lang="en-US" dirty="0" err="1"/>
              <a:t>phía</a:t>
            </a:r>
            <a:r>
              <a:rPr lang="en-US" dirty="0"/>
              <a:t> </a:t>
            </a:r>
            <a:r>
              <a:rPr lang="en-US" dirty="0" err="1"/>
              <a:t>khách</a:t>
            </a:r>
            <a:r>
              <a:rPr lang="en-US" dirty="0"/>
              <a:t> </a:t>
            </a:r>
            <a:r>
              <a:rPr lang="en-US" dirty="0" err="1"/>
              <a:t>hàng</a:t>
            </a:r>
            <a:r>
              <a:rPr lang="en-US" dirty="0"/>
              <a:t> </a:t>
            </a:r>
            <a:r>
              <a:rPr lang="en-US" dirty="0" err="1"/>
              <a:t>của</a:t>
            </a:r>
            <a:r>
              <a:rPr lang="en-US" dirty="0"/>
              <a:t> </a:t>
            </a:r>
            <a:r>
              <a:rPr lang="en-US" dirty="0" err="1"/>
              <a:t>chúng</a:t>
            </a:r>
            <a:r>
              <a:rPr lang="en-US" dirty="0"/>
              <a:t> </a:t>
            </a:r>
            <a:r>
              <a:rPr lang="en-US" dirty="0" err="1"/>
              <a:t>tôi</a:t>
            </a:r>
            <a:r>
              <a:rPr lang="en-US" dirty="0"/>
              <a:t> </a:t>
            </a:r>
            <a:r>
              <a:rPr lang="en-US" dirty="0" err="1"/>
              <a:t>làm</a:t>
            </a:r>
            <a:r>
              <a:rPr lang="en-US" dirty="0"/>
              <a:t> </a:t>
            </a:r>
            <a:r>
              <a:rPr lang="en-US" dirty="0" err="1"/>
              <a:t>cho</a:t>
            </a:r>
            <a:r>
              <a:rPr lang="en-US" dirty="0"/>
              <a:t> </a:t>
            </a:r>
            <a:r>
              <a:rPr lang="en-US" dirty="0" err="1"/>
              <a:t>nó</a:t>
            </a:r>
            <a:r>
              <a:rPr lang="en-US" dirty="0"/>
              <a:t> </a:t>
            </a:r>
            <a:r>
              <a:rPr lang="en-US" dirty="0" err="1"/>
              <a:t>dễ</a:t>
            </a:r>
            <a:r>
              <a:rPr lang="en-US" dirty="0"/>
              <a:t> </a:t>
            </a:r>
            <a:r>
              <a:rPr lang="en-US" dirty="0" err="1"/>
              <a:t>dàng</a:t>
            </a:r>
            <a:r>
              <a:rPr lang="en-US" dirty="0"/>
              <a:t> </a:t>
            </a:r>
            <a:r>
              <a:rPr lang="en-US" dirty="0" err="1"/>
              <a:t>để</a:t>
            </a:r>
            <a:r>
              <a:rPr lang="en-US" dirty="0"/>
              <a:t> </a:t>
            </a:r>
            <a:r>
              <a:rPr lang="en-US" dirty="0" err="1"/>
              <a:t>phát</a:t>
            </a:r>
            <a:r>
              <a:rPr lang="en-US" dirty="0"/>
              <a:t> </a:t>
            </a:r>
            <a:r>
              <a:rPr lang="en-US" dirty="0" err="1"/>
              <a:t>triển</a:t>
            </a:r>
            <a:r>
              <a:rPr lang="en-US" dirty="0"/>
              <a:t> </a:t>
            </a:r>
            <a:r>
              <a:rPr lang="en-US" dirty="0" err="1"/>
              <a:t>các</a:t>
            </a:r>
            <a:r>
              <a:rPr lang="en-US" dirty="0"/>
              <a:t> </a:t>
            </a:r>
            <a:r>
              <a:rPr lang="en-US" dirty="0" err="1"/>
              <a:t>ứng</a:t>
            </a:r>
            <a:r>
              <a:rPr lang="en-US" dirty="0"/>
              <a:t> </a:t>
            </a:r>
            <a:r>
              <a:rPr lang="en-US" dirty="0" err="1"/>
              <a:t>dụng</a:t>
            </a:r>
            <a:r>
              <a:rPr lang="en-US" dirty="0"/>
              <a:t> </a:t>
            </a:r>
            <a:r>
              <a:rPr lang="en-US" dirty="0" err="1"/>
              <a:t>doanh</a:t>
            </a:r>
            <a:r>
              <a:rPr lang="en-US" dirty="0"/>
              <a:t> </a:t>
            </a:r>
            <a:r>
              <a:rPr lang="en-US" dirty="0" err="1"/>
              <a:t>nghiệp</a:t>
            </a:r>
            <a:r>
              <a:rPr lang="en-US" dirty="0"/>
              <a:t> </a:t>
            </a:r>
            <a:r>
              <a:rPr lang="en-US" dirty="0" err="1"/>
              <a:t>truyền</a:t>
            </a:r>
            <a:r>
              <a:rPr lang="en-US" dirty="0"/>
              <a:t> </a:t>
            </a:r>
            <a:r>
              <a:rPr lang="en-US" dirty="0" err="1"/>
              <a:t>thống</a:t>
            </a:r>
            <a:r>
              <a:rPr lang="en-US" dirty="0"/>
              <a:t> </a:t>
            </a:r>
            <a:r>
              <a:rPr lang="en-US" dirty="0" err="1"/>
              <a:t>một</a:t>
            </a:r>
            <a:r>
              <a:rPr lang="en-US" dirty="0"/>
              <a:t> </a:t>
            </a:r>
            <a:r>
              <a:rPr lang="en-US" dirty="0" err="1"/>
              <a:t>cách</a:t>
            </a:r>
            <a:r>
              <a:rPr lang="en-US" dirty="0"/>
              <a:t> an </a:t>
            </a:r>
            <a:r>
              <a:rPr lang="en-US" dirty="0" err="1" smtClean="0"/>
              <a:t>toàn</a:t>
            </a:r>
            <a:endParaRPr lang="en-US" dirty="0"/>
          </a:p>
          <a:p>
            <a:r>
              <a:rPr lang="en-US" dirty="0" err="1"/>
              <a:t>Phần</a:t>
            </a:r>
            <a:r>
              <a:rPr lang="en-US" dirty="0"/>
              <a:t> </a:t>
            </a:r>
            <a:r>
              <a:rPr lang="en-US" dirty="0" err="1"/>
              <a:t>thực</a:t>
            </a:r>
            <a:r>
              <a:rPr lang="en-US" dirty="0"/>
              <a:t> </a:t>
            </a:r>
            <a:r>
              <a:rPr lang="en-US" dirty="0" err="1"/>
              <a:t>sự</a:t>
            </a:r>
            <a:r>
              <a:rPr lang="en-US" dirty="0"/>
              <a:t> </a:t>
            </a:r>
            <a:r>
              <a:rPr lang="en-US" dirty="0" err="1"/>
              <a:t>thú</a:t>
            </a:r>
            <a:r>
              <a:rPr lang="en-US" dirty="0"/>
              <a:t> </a:t>
            </a:r>
            <a:r>
              <a:rPr lang="en-US" dirty="0" err="1"/>
              <a:t>vị</a:t>
            </a:r>
            <a:r>
              <a:rPr lang="en-US" dirty="0"/>
              <a:t> </a:t>
            </a:r>
            <a:r>
              <a:rPr lang="en-US" dirty="0" err="1"/>
              <a:t>là</a:t>
            </a:r>
            <a:r>
              <a:rPr lang="en-US" dirty="0"/>
              <a:t> </a:t>
            </a:r>
            <a:r>
              <a:rPr lang="en-US" dirty="0" err="1"/>
              <a:t>những</a:t>
            </a:r>
            <a:r>
              <a:rPr lang="en-US" dirty="0"/>
              <a:t> </a:t>
            </a:r>
            <a:r>
              <a:rPr lang="en-US" dirty="0" err="1"/>
              <a:t>gì</a:t>
            </a:r>
            <a:r>
              <a:rPr lang="en-US" dirty="0"/>
              <a:t> </a:t>
            </a:r>
            <a:r>
              <a:rPr lang="en-US" dirty="0" err="1"/>
              <a:t>chúng</a:t>
            </a:r>
            <a:r>
              <a:rPr lang="en-US" dirty="0"/>
              <a:t> ta </a:t>
            </a:r>
            <a:r>
              <a:rPr lang="en-US" dirty="0" err="1"/>
              <a:t>có</a:t>
            </a:r>
            <a:r>
              <a:rPr lang="en-US" dirty="0"/>
              <a:t> </a:t>
            </a:r>
            <a:r>
              <a:rPr lang="en-US" dirty="0" err="1"/>
              <a:t>thể</a:t>
            </a:r>
            <a:r>
              <a:rPr lang="en-US" dirty="0"/>
              <a:t> </a:t>
            </a:r>
            <a:r>
              <a:rPr lang="en-US" dirty="0" err="1"/>
              <a:t>xây</a:t>
            </a:r>
            <a:r>
              <a:rPr lang="en-US" dirty="0"/>
              <a:t> </a:t>
            </a:r>
            <a:r>
              <a:rPr lang="en-US" dirty="0" err="1"/>
              <a:t>dựng</a:t>
            </a:r>
            <a:r>
              <a:rPr lang="en-US" dirty="0"/>
              <a:t> </a:t>
            </a:r>
            <a:r>
              <a:rPr lang="en-US" dirty="0" err="1"/>
              <a:t>trên</a:t>
            </a:r>
            <a:r>
              <a:rPr lang="en-US" dirty="0"/>
              <a:t> </a:t>
            </a:r>
            <a:r>
              <a:rPr lang="en-US" dirty="0" err="1"/>
              <a:t>từ</a:t>
            </a:r>
            <a:r>
              <a:rPr lang="en-US" dirty="0"/>
              <a:t> </a:t>
            </a:r>
            <a:r>
              <a:rPr lang="en-US" dirty="0" err="1"/>
              <a:t>cơ</a:t>
            </a:r>
            <a:r>
              <a:rPr lang="en-US" dirty="0"/>
              <a:t> </a:t>
            </a:r>
            <a:r>
              <a:rPr lang="en-US" dirty="0" err="1"/>
              <a:t>sở</a:t>
            </a:r>
            <a:r>
              <a:rPr lang="en-US" dirty="0"/>
              <a:t> </a:t>
            </a:r>
            <a:r>
              <a:rPr lang="en-US" dirty="0" err="1"/>
              <a:t>này</a:t>
            </a:r>
            <a:r>
              <a:rPr lang="en-US" dirty="0"/>
              <a:t>. </a:t>
            </a:r>
            <a:endParaRPr lang="en-US" dirty="0" smtClean="0"/>
          </a:p>
          <a:p>
            <a:r>
              <a:rPr lang="en-US" dirty="0" err="1" smtClean="0"/>
              <a:t>Thảo</a:t>
            </a:r>
            <a:r>
              <a:rPr lang="en-US" dirty="0" smtClean="0"/>
              <a:t> </a:t>
            </a:r>
            <a:r>
              <a:rPr lang="en-US" dirty="0" err="1"/>
              <a:t>luận</a:t>
            </a:r>
            <a:r>
              <a:rPr lang="en-US" dirty="0"/>
              <a:t> </a:t>
            </a:r>
            <a:r>
              <a:rPr lang="en-US" dirty="0" err="1"/>
              <a:t>về</a:t>
            </a:r>
            <a:r>
              <a:rPr lang="en-US" dirty="0"/>
              <a:t> </a:t>
            </a:r>
            <a:r>
              <a:rPr lang="en-US" dirty="0" err="1"/>
              <a:t>chức</a:t>
            </a:r>
            <a:r>
              <a:rPr lang="en-US" dirty="0"/>
              <a:t> </a:t>
            </a:r>
            <a:r>
              <a:rPr lang="en-US" dirty="0" err="1"/>
              <a:t>năng</a:t>
            </a:r>
            <a:r>
              <a:rPr lang="en-US" dirty="0"/>
              <a:t> </a:t>
            </a:r>
            <a:r>
              <a:rPr lang="en-US" dirty="0" err="1"/>
              <a:t>như</a:t>
            </a:r>
            <a:r>
              <a:rPr lang="en-US" dirty="0"/>
              <a:t> </a:t>
            </a:r>
            <a:r>
              <a:rPr lang="en-US" dirty="0" err="1"/>
              <a:t>đồng</a:t>
            </a:r>
            <a:r>
              <a:rPr lang="en-US" dirty="0"/>
              <a:t> </a:t>
            </a:r>
            <a:r>
              <a:rPr lang="en-US" dirty="0" err="1"/>
              <a:t>bộ</a:t>
            </a:r>
            <a:r>
              <a:rPr lang="en-US" dirty="0"/>
              <a:t> </a:t>
            </a:r>
            <a:r>
              <a:rPr lang="en-US" dirty="0" err="1"/>
              <a:t>hóa</a:t>
            </a:r>
            <a:r>
              <a:rPr lang="en-US" dirty="0"/>
              <a:t> </a:t>
            </a:r>
            <a:r>
              <a:rPr lang="en-US" dirty="0" err="1"/>
              <a:t>dữ</a:t>
            </a:r>
            <a:r>
              <a:rPr lang="en-US" dirty="0"/>
              <a:t> </a:t>
            </a:r>
            <a:r>
              <a:rPr lang="en-US" dirty="0" err="1"/>
              <a:t>liệu</a:t>
            </a:r>
            <a:r>
              <a:rPr lang="en-US" dirty="0"/>
              <a:t> </a:t>
            </a:r>
            <a:r>
              <a:rPr lang="en-US" dirty="0" err="1"/>
              <a:t>chéo</a:t>
            </a:r>
            <a:r>
              <a:rPr lang="en-US" dirty="0"/>
              <a:t> </a:t>
            </a:r>
            <a:r>
              <a:rPr lang="en-US" dirty="0" err="1"/>
              <a:t>khách</a:t>
            </a:r>
            <a:r>
              <a:rPr lang="en-US" dirty="0"/>
              <a:t> </a:t>
            </a:r>
            <a:r>
              <a:rPr lang="en-US" dirty="0" err="1"/>
              <a:t>hàng</a:t>
            </a:r>
            <a:r>
              <a:rPr lang="en-US" dirty="0"/>
              <a:t>, </a:t>
            </a:r>
            <a:r>
              <a:rPr lang="en-US" dirty="0" err="1"/>
              <a:t>thúc</a:t>
            </a:r>
            <a:r>
              <a:rPr lang="en-US" dirty="0"/>
              <a:t> </a:t>
            </a:r>
            <a:r>
              <a:rPr lang="en-US" dirty="0" err="1"/>
              <a:t>đẩy</a:t>
            </a:r>
            <a:r>
              <a:rPr lang="en-US" dirty="0"/>
              <a:t> </a:t>
            </a:r>
            <a:r>
              <a:rPr lang="en-US" dirty="0" err="1"/>
              <a:t>nguồn</a:t>
            </a:r>
            <a:r>
              <a:rPr lang="en-US" dirty="0"/>
              <a:t> </a:t>
            </a:r>
            <a:r>
              <a:rPr lang="en-US" dirty="0" err="1"/>
              <a:t>gốc</a:t>
            </a:r>
            <a:r>
              <a:rPr lang="en-US" dirty="0"/>
              <a:t> </a:t>
            </a:r>
            <a:r>
              <a:rPr lang="en-US" dirty="0" err="1"/>
              <a:t>thống</a:t>
            </a:r>
            <a:r>
              <a:rPr lang="en-US" dirty="0"/>
              <a:t> </a:t>
            </a:r>
            <a:r>
              <a:rPr lang="en-US" dirty="0" err="1"/>
              <a:t>nhất</a:t>
            </a:r>
            <a:r>
              <a:rPr lang="en-US" dirty="0"/>
              <a:t> (</a:t>
            </a:r>
            <a:r>
              <a:rPr lang="en-US" dirty="0" err="1"/>
              <a:t>với</a:t>
            </a:r>
            <a:r>
              <a:rPr lang="en-US" dirty="0"/>
              <a:t> fallbacks </a:t>
            </a:r>
            <a:r>
              <a:rPr lang="en-US" dirty="0" err="1"/>
              <a:t>không</a:t>
            </a:r>
            <a:r>
              <a:rPr lang="en-US" dirty="0"/>
              <a:t> </a:t>
            </a:r>
            <a:r>
              <a:rPr lang="en-US" dirty="0" err="1"/>
              <a:t>bản</a:t>
            </a:r>
            <a:r>
              <a:rPr lang="en-US" dirty="0"/>
              <a:t> </a:t>
            </a:r>
            <a:r>
              <a:rPr lang="en-US" dirty="0" err="1"/>
              <a:t>địa</a:t>
            </a:r>
            <a:r>
              <a:rPr lang="en-US" dirty="0"/>
              <a:t>, </a:t>
            </a:r>
            <a:r>
              <a:rPr lang="en-US" dirty="0" err="1"/>
              <a:t>và</a:t>
            </a:r>
            <a:r>
              <a:rPr lang="en-US" dirty="0"/>
              <a:t> </a:t>
            </a:r>
            <a:r>
              <a:rPr lang="en-US" dirty="0" err="1"/>
              <a:t>tích</a:t>
            </a:r>
            <a:r>
              <a:rPr lang="en-US" dirty="0"/>
              <a:t> </a:t>
            </a:r>
            <a:r>
              <a:rPr lang="en-US" dirty="0" err="1"/>
              <a:t>hợp</a:t>
            </a:r>
            <a:r>
              <a:rPr lang="en-US" dirty="0"/>
              <a:t> IDM), </a:t>
            </a:r>
            <a:r>
              <a:rPr lang="en-US" dirty="0" err="1"/>
              <a:t>nhắn</a:t>
            </a:r>
            <a:r>
              <a:rPr lang="en-US" dirty="0"/>
              <a:t> tin (CDI, JMS, </a:t>
            </a:r>
            <a:r>
              <a:rPr lang="en-US" dirty="0" err="1"/>
              <a:t>vv</a:t>
            </a:r>
            <a:r>
              <a:rPr lang="en-US" dirty="0"/>
              <a:t>), </a:t>
            </a:r>
            <a:r>
              <a:rPr lang="en-US" dirty="0" err="1"/>
              <a:t>kiên</a:t>
            </a:r>
            <a:r>
              <a:rPr lang="en-US" dirty="0"/>
              <a:t> </a:t>
            </a:r>
            <a:r>
              <a:rPr lang="en-US" dirty="0" err="1"/>
              <a:t>trì</a:t>
            </a:r>
            <a:r>
              <a:rPr lang="en-US" dirty="0"/>
              <a:t> </a:t>
            </a:r>
            <a:r>
              <a:rPr lang="en-US" dirty="0" err="1"/>
              <a:t>ẩn</a:t>
            </a:r>
            <a:r>
              <a:rPr lang="en-US" dirty="0"/>
              <a:t> an </a:t>
            </a:r>
            <a:r>
              <a:rPr lang="en-US" dirty="0" err="1"/>
              <a:t>toàn</a:t>
            </a:r>
            <a:r>
              <a:rPr lang="en-US" dirty="0"/>
              <a:t>, </a:t>
            </a:r>
            <a:r>
              <a:rPr lang="en-US" dirty="0" err="1"/>
              <a:t>xác</a:t>
            </a:r>
            <a:r>
              <a:rPr lang="en-US" dirty="0"/>
              <a:t> </a:t>
            </a:r>
            <a:r>
              <a:rPr lang="en-US" dirty="0" err="1"/>
              <a:t>nhận</a:t>
            </a:r>
            <a:r>
              <a:rPr lang="en-US" dirty="0"/>
              <a:t> </a:t>
            </a:r>
            <a:r>
              <a:rPr lang="en-US" dirty="0" err="1"/>
              <a:t>đậu</a:t>
            </a:r>
            <a:r>
              <a:rPr lang="en-US" dirty="0"/>
              <a:t> </a:t>
            </a:r>
            <a:r>
              <a:rPr lang="en-US" dirty="0" err="1"/>
              <a:t>phía</a:t>
            </a:r>
            <a:r>
              <a:rPr lang="en-US" dirty="0"/>
              <a:t> </a:t>
            </a:r>
            <a:r>
              <a:rPr lang="en-US" dirty="0" err="1"/>
              <a:t>khách</a:t>
            </a:r>
            <a:r>
              <a:rPr lang="en-US" dirty="0"/>
              <a:t> </a:t>
            </a:r>
            <a:r>
              <a:rPr lang="en-US" dirty="0" err="1"/>
              <a:t>hàng</a:t>
            </a:r>
            <a:r>
              <a:rPr lang="en-US" dirty="0"/>
              <a:t>, </a:t>
            </a:r>
            <a:r>
              <a:rPr lang="en-US" dirty="0" err="1"/>
              <a:t>và</a:t>
            </a:r>
            <a:r>
              <a:rPr lang="en-US" dirty="0"/>
              <a:t> </a:t>
            </a:r>
            <a:r>
              <a:rPr lang="en-US" dirty="0" err="1"/>
              <a:t>nhiều</a:t>
            </a:r>
            <a:r>
              <a:rPr lang="en-US" dirty="0"/>
              <a:t> </a:t>
            </a:r>
            <a:r>
              <a:rPr lang="en-US" dirty="0" err="1"/>
              <a:t>hơn</a:t>
            </a:r>
            <a:r>
              <a:rPr lang="en-US" dirty="0"/>
              <a:t> </a:t>
            </a:r>
            <a:r>
              <a:rPr lang="en-US" dirty="0" err="1"/>
              <a:t>nữa</a:t>
            </a:r>
            <a:endParaRPr lang="en-US" dirty="0"/>
          </a:p>
        </p:txBody>
      </p:sp>
      <p:sp>
        <p:nvSpPr>
          <p:cNvPr id="4" name="Footer Placeholder 3"/>
          <p:cNvSpPr>
            <a:spLocks noGrp="1"/>
          </p:cNvSpPr>
          <p:nvPr>
            <p:ph type="ftr" sz="quarter" idx="11"/>
          </p:nvPr>
        </p:nvSpPr>
        <p:spPr/>
        <p:txBody>
          <a:bodyPr/>
          <a:lstStyle/>
          <a:p>
            <a:r>
              <a:rPr lang="en-US" dirty="0" smtClean="0"/>
              <a:t>Made by Mai Van </a:t>
            </a:r>
            <a:r>
              <a:rPr lang="en-US" dirty="0" err="1" smtClean="0"/>
              <a:t>Hien</a:t>
            </a:r>
            <a:endParaRPr lang="en-US" dirty="0"/>
          </a:p>
        </p:txBody>
      </p:sp>
      <p:sp>
        <p:nvSpPr>
          <p:cNvPr id="5" name="Slide Number Placeholder 4"/>
          <p:cNvSpPr>
            <a:spLocks noGrp="1"/>
          </p:cNvSpPr>
          <p:nvPr>
            <p:ph type="sldNum" sz="quarter" idx="12"/>
          </p:nvPr>
        </p:nvSpPr>
        <p:spPr/>
        <p:txBody>
          <a:bodyPr/>
          <a:lstStyle/>
          <a:p>
            <a:fld id="{1D494FE0-5F64-49EA-A18F-AFA7E4072F33}" type="slidenum">
              <a:rPr lang="en-US" smtClean="0"/>
              <a:t>10</a:t>
            </a:fld>
            <a:endParaRPr lang="en-US"/>
          </a:p>
        </p:txBody>
      </p:sp>
    </p:spTree>
    <p:extLst>
      <p:ext uri="{BB962C8B-B14F-4D97-AF65-F5344CB8AC3E}">
        <p14:creationId xmlns:p14="http://schemas.microsoft.com/office/powerpoint/2010/main" val="1724473931"/>
      </p:ext>
    </p:extLst>
  </p:cSld>
  <p:clrMapOvr>
    <a:masterClrMapping/>
  </p:clrMapOvr>
  <mc:AlternateContent xmlns:mc="http://schemas.openxmlformats.org/markup-compatibility/2006">
    <mc:Choice xmlns:p14="http://schemas.microsoft.com/office/powerpoint/2010/main" Requires="p14">
      <p:transition spd="slow" p14:dur="5000" advTm="5000">
        <p:pull/>
      </p:transition>
    </mc:Choice>
    <mc:Fallback>
      <p:transition spd="slow" advTm="5000">
        <p:pull/>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160589"/>
            <a:ext cx="8596668" cy="1320800"/>
          </a:xfrm>
        </p:spPr>
        <p:txBody>
          <a:bodyPr>
            <a:noAutofit/>
          </a:bodyPr>
          <a:lstStyle/>
          <a:p>
            <a:pPr algn="ctr"/>
            <a:r>
              <a:rPr lang="en-US" sz="4800" dirty="0" err="1" smtClean="0"/>
              <a:t>Bài</a:t>
            </a:r>
            <a:r>
              <a:rPr lang="en-US" sz="4800" dirty="0" smtClean="0"/>
              <a:t> </a:t>
            </a:r>
            <a:r>
              <a:rPr lang="en-US" sz="4800" dirty="0" err="1" smtClean="0"/>
              <a:t>thuyết</a:t>
            </a:r>
            <a:r>
              <a:rPr lang="en-US" sz="4800" dirty="0" smtClean="0"/>
              <a:t> </a:t>
            </a:r>
            <a:r>
              <a:rPr lang="en-US" sz="4800" dirty="0" err="1" smtClean="0"/>
              <a:t>trình</a:t>
            </a:r>
            <a:r>
              <a:rPr lang="en-US" sz="4800" dirty="0" smtClean="0"/>
              <a:t> </a:t>
            </a:r>
            <a:r>
              <a:rPr lang="en-US" sz="4800" dirty="0" err="1" smtClean="0"/>
              <a:t>kết</a:t>
            </a:r>
            <a:r>
              <a:rPr lang="en-US" sz="4800" dirty="0" smtClean="0"/>
              <a:t> </a:t>
            </a:r>
            <a:r>
              <a:rPr lang="en-US" sz="4800" dirty="0" err="1" smtClean="0"/>
              <a:t>thúc</a:t>
            </a:r>
            <a:r>
              <a:rPr lang="en-US" sz="4800" dirty="0" smtClean="0"/>
              <a:t/>
            </a:r>
            <a:br>
              <a:rPr lang="en-US" sz="4800" dirty="0" smtClean="0"/>
            </a:br>
            <a:r>
              <a:rPr lang="en-US" sz="4800" i="1" dirty="0" smtClean="0"/>
              <a:t>Thank for watching!</a:t>
            </a:r>
            <a:endParaRPr lang="en-US" sz="4800" i="1" dirty="0"/>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1"/>
          </p:nvPr>
        </p:nvSpPr>
        <p:spPr/>
        <p:txBody>
          <a:bodyPr/>
          <a:lstStyle/>
          <a:p>
            <a:r>
              <a:rPr lang="en-US" dirty="0" smtClean="0"/>
              <a:t>Made by Mai Van </a:t>
            </a:r>
            <a:r>
              <a:rPr lang="en-US" dirty="0" err="1" smtClean="0"/>
              <a:t>Hien</a:t>
            </a:r>
            <a:endParaRPr lang="en-US" dirty="0"/>
          </a:p>
        </p:txBody>
      </p:sp>
      <p:sp>
        <p:nvSpPr>
          <p:cNvPr id="5" name="Slide Number Placeholder 4"/>
          <p:cNvSpPr>
            <a:spLocks noGrp="1"/>
          </p:cNvSpPr>
          <p:nvPr>
            <p:ph type="sldNum" sz="quarter" idx="12"/>
          </p:nvPr>
        </p:nvSpPr>
        <p:spPr/>
        <p:txBody>
          <a:bodyPr/>
          <a:lstStyle/>
          <a:p>
            <a:fld id="{1D494FE0-5F64-49EA-A18F-AFA7E4072F33}" type="slidenum">
              <a:rPr lang="en-US" smtClean="0"/>
              <a:t>11</a:t>
            </a:fld>
            <a:endParaRPr lang="en-US"/>
          </a:p>
        </p:txBody>
      </p:sp>
    </p:spTree>
    <p:extLst>
      <p:ext uri="{BB962C8B-B14F-4D97-AF65-F5344CB8AC3E}">
        <p14:creationId xmlns:p14="http://schemas.microsoft.com/office/powerpoint/2010/main" val="1777948671"/>
      </p:ext>
    </p:extLst>
  </p:cSld>
  <p:clrMapOvr>
    <a:masterClrMapping/>
  </p:clrMapOvr>
  <mc:AlternateContent xmlns:mc="http://schemas.openxmlformats.org/markup-compatibility/2006">
    <mc:Choice xmlns:p14="http://schemas.microsoft.com/office/powerpoint/2010/main" Requires="p14">
      <p:transition spd="slow" p14:dur="5000" advTm="5000">
        <p:pull/>
      </p:transition>
    </mc:Choice>
    <mc:Fallback>
      <p:transition spd="slow" advTm="5000">
        <p:pull/>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5970" y="461682"/>
            <a:ext cx="8596668" cy="1320800"/>
          </a:xfrm>
        </p:spPr>
        <p:txBody>
          <a:bodyPr/>
          <a:lstStyle/>
          <a:p>
            <a:r>
              <a:rPr lang="en-US" dirty="0" smtClean="0">
                <a:latin typeface="Arial" panose="020B0604020202020204" pitchFamily="34" charset="0"/>
                <a:cs typeface="Arial" panose="020B0604020202020204" pitchFamily="34" charset="0"/>
              </a:rPr>
              <a:t>GIỚI THIỆU AEROGEAR</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US" dirty="0" err="1"/>
              <a:t>AeroGear</a:t>
            </a:r>
            <a:r>
              <a:rPr lang="en-US" dirty="0"/>
              <a:t> </a:t>
            </a:r>
            <a:r>
              <a:rPr lang="en-US" dirty="0" err="1"/>
              <a:t>từ</a:t>
            </a:r>
            <a:r>
              <a:rPr lang="en-US" dirty="0"/>
              <a:t> </a:t>
            </a:r>
            <a:r>
              <a:rPr lang="en-US" dirty="0" err="1" smtClean="0"/>
              <a:t>Jboss</a:t>
            </a:r>
            <a:r>
              <a:rPr lang="en-US" dirty="0" smtClean="0"/>
              <a:t> (</a:t>
            </a:r>
            <a:r>
              <a:rPr lang="en-US" dirty="0"/>
              <a:t>JBDS</a:t>
            </a:r>
            <a:r>
              <a:rPr lang="en-US" dirty="0" smtClean="0"/>
              <a:t>) </a:t>
            </a:r>
          </a:p>
          <a:p>
            <a:r>
              <a:rPr lang="en-US" dirty="0" err="1" smtClean="0"/>
              <a:t>là</a:t>
            </a:r>
            <a:r>
              <a:rPr lang="en-US" dirty="0" smtClean="0"/>
              <a:t> </a:t>
            </a:r>
            <a:r>
              <a:rPr lang="en-US" dirty="0" err="1"/>
              <a:t>một</a:t>
            </a:r>
            <a:r>
              <a:rPr lang="en-US" dirty="0"/>
              <a:t> </a:t>
            </a:r>
            <a:r>
              <a:rPr lang="en-US" dirty="0" err="1"/>
              <a:t>khung</a:t>
            </a:r>
            <a:r>
              <a:rPr lang="en-US" dirty="0"/>
              <a:t> </a:t>
            </a:r>
            <a:r>
              <a:rPr lang="en-US" dirty="0" err="1"/>
              <a:t>phát</a:t>
            </a:r>
            <a:r>
              <a:rPr lang="en-US" dirty="0"/>
              <a:t> </a:t>
            </a:r>
            <a:r>
              <a:rPr lang="en-US" dirty="0" err="1"/>
              <a:t>triển</a:t>
            </a:r>
            <a:r>
              <a:rPr lang="en-US" dirty="0"/>
              <a:t> di </a:t>
            </a:r>
            <a:r>
              <a:rPr lang="en-US" dirty="0" err="1"/>
              <a:t>động</a:t>
            </a:r>
            <a:r>
              <a:rPr lang="en-US" dirty="0"/>
              <a:t> </a:t>
            </a:r>
            <a:r>
              <a:rPr lang="en-US" dirty="0" err="1"/>
              <a:t>cung</a:t>
            </a:r>
            <a:r>
              <a:rPr lang="en-US" dirty="0"/>
              <a:t> </a:t>
            </a:r>
            <a:r>
              <a:rPr lang="en-US" dirty="0" err="1"/>
              <a:t>cấp</a:t>
            </a:r>
            <a:r>
              <a:rPr lang="en-US" dirty="0"/>
              <a:t> </a:t>
            </a:r>
            <a:r>
              <a:rPr lang="en-US" dirty="0" err="1"/>
              <a:t>các</a:t>
            </a:r>
            <a:r>
              <a:rPr lang="en-US" dirty="0"/>
              <a:t> </a:t>
            </a:r>
            <a:r>
              <a:rPr lang="en-US" dirty="0" err="1"/>
              <a:t>thư</a:t>
            </a:r>
            <a:r>
              <a:rPr lang="en-US" dirty="0"/>
              <a:t> </a:t>
            </a:r>
            <a:r>
              <a:rPr lang="en-US" dirty="0" err="1"/>
              <a:t>viện</a:t>
            </a:r>
            <a:r>
              <a:rPr lang="en-US" dirty="0"/>
              <a:t> </a:t>
            </a:r>
            <a:r>
              <a:rPr lang="en-US" dirty="0" err="1"/>
              <a:t>mã</a:t>
            </a:r>
            <a:r>
              <a:rPr lang="en-US" dirty="0"/>
              <a:t> </a:t>
            </a:r>
            <a:r>
              <a:rPr lang="en-US" dirty="0" err="1"/>
              <a:t>nguồn</a:t>
            </a:r>
            <a:r>
              <a:rPr lang="en-US" dirty="0"/>
              <a:t> </a:t>
            </a:r>
            <a:r>
              <a:rPr lang="en-US" dirty="0" err="1"/>
              <a:t>mở</a:t>
            </a:r>
            <a:r>
              <a:rPr lang="en-US" dirty="0"/>
              <a:t> </a:t>
            </a:r>
            <a:r>
              <a:rPr lang="en-US" dirty="0" err="1"/>
              <a:t>cho</a:t>
            </a:r>
            <a:r>
              <a:rPr lang="en-US" dirty="0"/>
              <a:t> </a:t>
            </a:r>
            <a:r>
              <a:rPr lang="en-US" dirty="0" err="1"/>
              <a:t>kết</a:t>
            </a:r>
            <a:r>
              <a:rPr lang="en-US" dirty="0"/>
              <a:t> </a:t>
            </a:r>
            <a:r>
              <a:rPr lang="en-US" dirty="0" err="1"/>
              <a:t>nối</a:t>
            </a:r>
            <a:r>
              <a:rPr lang="en-US" dirty="0"/>
              <a:t> di </a:t>
            </a:r>
            <a:r>
              <a:rPr lang="en-US" dirty="0" err="1"/>
              <a:t>động</a:t>
            </a:r>
            <a:r>
              <a:rPr lang="en-US" dirty="0" smtClean="0"/>
              <a:t>.</a:t>
            </a:r>
          </a:p>
          <a:p>
            <a:r>
              <a:rPr lang="en-US" dirty="0" smtClean="0"/>
              <a:t> </a:t>
            </a:r>
            <a:r>
              <a:rPr lang="en-US" dirty="0" err="1"/>
              <a:t>Nó</a:t>
            </a:r>
            <a:r>
              <a:rPr lang="en-US" dirty="0"/>
              <a:t> </a:t>
            </a:r>
            <a:r>
              <a:rPr lang="en-US" dirty="0" err="1"/>
              <a:t>hỗ</a:t>
            </a:r>
            <a:r>
              <a:rPr lang="en-US" dirty="0"/>
              <a:t> </a:t>
            </a:r>
            <a:r>
              <a:rPr lang="en-US" dirty="0" err="1"/>
              <a:t>trợ</a:t>
            </a:r>
            <a:r>
              <a:rPr lang="en-US" dirty="0"/>
              <a:t> web di </a:t>
            </a:r>
            <a:r>
              <a:rPr lang="en-US" dirty="0" err="1"/>
              <a:t>động</a:t>
            </a:r>
            <a:r>
              <a:rPr lang="en-US" dirty="0"/>
              <a:t>, </a:t>
            </a:r>
            <a:r>
              <a:rPr lang="en-US" dirty="0" err="1"/>
              <a:t>các</a:t>
            </a:r>
            <a:r>
              <a:rPr lang="en-US" dirty="0"/>
              <a:t> </a:t>
            </a:r>
            <a:r>
              <a:rPr lang="en-US" dirty="0" err="1"/>
              <a:t>ứng</a:t>
            </a:r>
            <a:r>
              <a:rPr lang="en-US" dirty="0"/>
              <a:t> </a:t>
            </a:r>
            <a:r>
              <a:rPr lang="en-US" dirty="0" err="1"/>
              <a:t>dụng</a:t>
            </a:r>
            <a:r>
              <a:rPr lang="en-US" dirty="0"/>
              <a:t> </a:t>
            </a:r>
            <a:r>
              <a:rPr lang="en-US" dirty="0" err="1"/>
              <a:t>bản</a:t>
            </a:r>
            <a:r>
              <a:rPr lang="en-US" dirty="0"/>
              <a:t> </a:t>
            </a:r>
            <a:r>
              <a:rPr lang="en-US" dirty="0" err="1"/>
              <a:t>địa</a:t>
            </a:r>
            <a:r>
              <a:rPr lang="en-US" dirty="0"/>
              <a:t> </a:t>
            </a:r>
            <a:r>
              <a:rPr lang="en-US" dirty="0" err="1"/>
              <a:t>trên</a:t>
            </a:r>
            <a:r>
              <a:rPr lang="en-US" dirty="0"/>
              <a:t> </a:t>
            </a:r>
            <a:r>
              <a:rPr lang="en-US" dirty="0" err="1"/>
              <a:t>iOS</a:t>
            </a:r>
            <a:r>
              <a:rPr lang="en-US" dirty="0"/>
              <a:t> </a:t>
            </a:r>
            <a:r>
              <a:rPr lang="en-US" dirty="0" err="1"/>
              <a:t>và</a:t>
            </a:r>
            <a:r>
              <a:rPr lang="en-US" dirty="0"/>
              <a:t> Android, </a:t>
            </a:r>
            <a:r>
              <a:rPr lang="en-US" dirty="0" err="1"/>
              <a:t>và</a:t>
            </a:r>
            <a:r>
              <a:rPr lang="en-US" dirty="0"/>
              <a:t> </a:t>
            </a:r>
            <a:r>
              <a:rPr lang="en-US" dirty="0" err="1"/>
              <a:t>các</a:t>
            </a:r>
            <a:r>
              <a:rPr lang="en-US" dirty="0"/>
              <a:t> </a:t>
            </a:r>
            <a:r>
              <a:rPr lang="en-US" dirty="0" err="1"/>
              <a:t>nguồn</a:t>
            </a:r>
            <a:r>
              <a:rPr lang="en-US" dirty="0"/>
              <a:t> </a:t>
            </a:r>
            <a:r>
              <a:rPr lang="en-US" dirty="0" err="1"/>
              <a:t>lực</a:t>
            </a:r>
            <a:r>
              <a:rPr lang="en-US" dirty="0"/>
              <a:t> ở </a:t>
            </a:r>
            <a:r>
              <a:rPr lang="en-US" dirty="0" err="1"/>
              <a:t>phía</a:t>
            </a:r>
            <a:r>
              <a:rPr lang="en-US" dirty="0"/>
              <a:t> </a:t>
            </a:r>
            <a:r>
              <a:rPr lang="en-US" dirty="0" err="1"/>
              <a:t>máy</a:t>
            </a:r>
            <a:r>
              <a:rPr lang="en-US" dirty="0"/>
              <a:t> </a:t>
            </a:r>
            <a:r>
              <a:rPr lang="en-US" dirty="0" err="1"/>
              <a:t>chủ</a:t>
            </a:r>
            <a:r>
              <a:rPr lang="en-US" dirty="0"/>
              <a:t> </a:t>
            </a:r>
            <a:r>
              <a:rPr lang="en-US" dirty="0" err="1"/>
              <a:t>với</a:t>
            </a:r>
            <a:r>
              <a:rPr lang="en-US" dirty="0"/>
              <a:t> </a:t>
            </a:r>
            <a:r>
              <a:rPr lang="en-US" dirty="0" err="1"/>
              <a:t>phần</a:t>
            </a:r>
            <a:r>
              <a:rPr lang="en-US" dirty="0"/>
              <a:t> </a:t>
            </a:r>
            <a:r>
              <a:rPr lang="en-US" dirty="0" err="1"/>
              <a:t>mở</a:t>
            </a:r>
            <a:r>
              <a:rPr lang="en-US" dirty="0"/>
              <a:t> </a:t>
            </a:r>
            <a:r>
              <a:rPr lang="en-US" dirty="0" err="1"/>
              <a:t>rộng</a:t>
            </a:r>
            <a:r>
              <a:rPr lang="en-US" dirty="0"/>
              <a:t> </a:t>
            </a:r>
            <a:r>
              <a:rPr lang="en-US" dirty="0" err="1"/>
              <a:t>vào</a:t>
            </a:r>
            <a:r>
              <a:rPr lang="en-US" dirty="0"/>
              <a:t> </a:t>
            </a:r>
            <a:r>
              <a:rPr lang="en-US" dirty="0" err="1"/>
              <a:t>các</a:t>
            </a:r>
            <a:r>
              <a:rPr lang="en-US" dirty="0"/>
              <a:t> </a:t>
            </a:r>
            <a:r>
              <a:rPr lang="en-US" dirty="0" err="1"/>
              <a:t>dự</a:t>
            </a:r>
            <a:r>
              <a:rPr lang="en-US" dirty="0"/>
              <a:t> </a:t>
            </a:r>
            <a:r>
              <a:rPr lang="en-US" dirty="0" err="1"/>
              <a:t>án</a:t>
            </a:r>
            <a:r>
              <a:rPr lang="en-US" dirty="0"/>
              <a:t> </a:t>
            </a:r>
            <a:r>
              <a:rPr lang="en-US" dirty="0" err="1"/>
              <a:t>hiện</a:t>
            </a:r>
            <a:r>
              <a:rPr lang="en-US" dirty="0"/>
              <a:t> </a:t>
            </a:r>
            <a:r>
              <a:rPr lang="en-US" dirty="0" err="1"/>
              <a:t>có</a:t>
            </a:r>
            <a:r>
              <a:rPr lang="en-US" dirty="0"/>
              <a:t> </a:t>
            </a:r>
            <a:r>
              <a:rPr lang="en-US" dirty="0" err="1"/>
              <a:t>như</a:t>
            </a:r>
            <a:r>
              <a:rPr lang="en-US" dirty="0"/>
              <a:t> </a:t>
            </a:r>
            <a:r>
              <a:rPr lang="en-US" dirty="0" err="1"/>
              <a:t>Resteasy</a:t>
            </a:r>
            <a:r>
              <a:rPr lang="en-US" dirty="0"/>
              <a:t>. </a:t>
            </a:r>
          </a:p>
          <a:p>
            <a:endParaRPr lang="en-US" dirty="0"/>
          </a:p>
        </p:txBody>
      </p:sp>
      <p:sp>
        <p:nvSpPr>
          <p:cNvPr id="4" name="Footer Placeholder 3"/>
          <p:cNvSpPr>
            <a:spLocks noGrp="1"/>
          </p:cNvSpPr>
          <p:nvPr>
            <p:ph type="ftr" sz="quarter" idx="11"/>
          </p:nvPr>
        </p:nvSpPr>
        <p:spPr/>
        <p:txBody>
          <a:bodyPr/>
          <a:lstStyle/>
          <a:p>
            <a:r>
              <a:rPr lang="en-US" dirty="0" smtClean="0"/>
              <a:t>Made by </a:t>
            </a:r>
            <a:r>
              <a:rPr lang="en-US" dirty="0" smtClean="0"/>
              <a:t>Mai Van </a:t>
            </a:r>
            <a:r>
              <a:rPr lang="en-US" dirty="0" err="1" smtClean="0"/>
              <a:t>Hien</a:t>
            </a:r>
            <a:endParaRPr lang="en-US" dirty="0"/>
          </a:p>
        </p:txBody>
      </p:sp>
      <p:sp>
        <p:nvSpPr>
          <p:cNvPr id="5" name="Slide Number Placeholder 4"/>
          <p:cNvSpPr>
            <a:spLocks noGrp="1"/>
          </p:cNvSpPr>
          <p:nvPr>
            <p:ph type="sldNum" sz="quarter" idx="12"/>
          </p:nvPr>
        </p:nvSpPr>
        <p:spPr/>
        <p:txBody>
          <a:bodyPr/>
          <a:lstStyle/>
          <a:p>
            <a:fld id="{1D494FE0-5F64-49EA-A18F-AFA7E4072F33}" type="slidenum">
              <a:rPr lang="en-US" smtClean="0"/>
              <a:t>2</a:t>
            </a:fld>
            <a:endParaRPr lang="en-US"/>
          </a:p>
        </p:txBody>
      </p:sp>
    </p:spTree>
    <p:extLst>
      <p:ext uri="{BB962C8B-B14F-4D97-AF65-F5344CB8AC3E}">
        <p14:creationId xmlns:p14="http://schemas.microsoft.com/office/powerpoint/2010/main" val="2652607984"/>
      </p:ext>
    </p:extLst>
  </p:cSld>
  <p:clrMapOvr>
    <a:masterClrMapping/>
  </p:clrMapOvr>
  <mc:AlternateContent xmlns:mc="http://schemas.openxmlformats.org/markup-compatibility/2006" xmlns:p14="http://schemas.microsoft.com/office/powerpoint/2010/main">
    <mc:Choice Requires="p14">
      <p:transition spd="slow" p14:dur="5000" advTm="5000">
        <p:pull/>
      </p:transition>
    </mc:Choice>
    <mc:Fallback xmlns="">
      <p:transition spd="slow" advTm="5000">
        <p:pull/>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21341"/>
            <a:ext cx="8596668" cy="1320800"/>
          </a:xfrm>
        </p:spPr>
        <p:txBody>
          <a:bodyPr>
            <a:normAutofit/>
          </a:bodyPr>
          <a:lstStyle/>
          <a:p>
            <a:r>
              <a:rPr lang="en-US" dirty="0"/>
              <a:t>PHÁT TRIỂN ỨNG DỤNG DI ĐỘNG BẰNG AEROGEAR </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 Jay </a:t>
            </a:r>
            <a:r>
              <a:rPr lang="en-US" dirty="0" err="1"/>
              <a:t>Balunas</a:t>
            </a:r>
            <a:r>
              <a:rPr lang="en-US" dirty="0"/>
              <a:t> </a:t>
            </a:r>
            <a:r>
              <a:rPr lang="en-US" dirty="0" err="1"/>
              <a:t>và</a:t>
            </a:r>
            <a:r>
              <a:rPr lang="en-US" dirty="0"/>
              <a:t> Marius </a:t>
            </a:r>
            <a:r>
              <a:rPr lang="en-US" dirty="0" err="1"/>
              <a:t>Bogoevici</a:t>
            </a:r>
            <a:r>
              <a:rPr lang="en-US" dirty="0"/>
              <a:t> </a:t>
            </a:r>
            <a:r>
              <a:rPr lang="en-US" dirty="0" err="1"/>
              <a:t>từ</a:t>
            </a:r>
            <a:r>
              <a:rPr lang="en-US" dirty="0"/>
              <a:t> </a:t>
            </a:r>
            <a:r>
              <a:rPr lang="en-US" dirty="0" err="1"/>
              <a:t>nhóm</a:t>
            </a:r>
            <a:r>
              <a:rPr lang="en-US" dirty="0"/>
              <a:t> </a:t>
            </a:r>
            <a:r>
              <a:rPr lang="en-US" dirty="0" err="1"/>
              <a:t>JBoss</a:t>
            </a:r>
            <a:r>
              <a:rPr lang="en-US" dirty="0"/>
              <a:t> </a:t>
            </a:r>
            <a:r>
              <a:rPr lang="en-US" dirty="0" err="1"/>
              <a:t>phát</a:t>
            </a:r>
            <a:r>
              <a:rPr lang="en-US" dirty="0"/>
              <a:t> </a:t>
            </a:r>
            <a:r>
              <a:rPr lang="en-US" dirty="0" err="1"/>
              <a:t>biểu</a:t>
            </a:r>
            <a:r>
              <a:rPr lang="en-US" dirty="0"/>
              <a:t> </a:t>
            </a:r>
            <a:r>
              <a:rPr lang="en-US" dirty="0" err="1"/>
              <a:t>tại</a:t>
            </a:r>
            <a:r>
              <a:rPr lang="en-US" dirty="0"/>
              <a:t> </a:t>
            </a:r>
            <a:r>
              <a:rPr lang="en-US" dirty="0" err="1"/>
              <a:t>hội</a:t>
            </a:r>
            <a:r>
              <a:rPr lang="en-US" dirty="0"/>
              <a:t> </a:t>
            </a:r>
            <a:r>
              <a:rPr lang="en-US" dirty="0" err="1"/>
              <a:t>nghị</a:t>
            </a:r>
            <a:r>
              <a:rPr lang="en-US" dirty="0"/>
              <a:t> </a:t>
            </a:r>
            <a:r>
              <a:rPr lang="en-US" dirty="0" err="1"/>
              <a:t>JavaOne</a:t>
            </a:r>
            <a:r>
              <a:rPr lang="en-US" dirty="0"/>
              <a:t> 2012 </a:t>
            </a:r>
            <a:r>
              <a:rPr lang="en-US" dirty="0" err="1"/>
              <a:t>về</a:t>
            </a:r>
            <a:r>
              <a:rPr lang="en-US" dirty="0"/>
              <a:t> </a:t>
            </a:r>
            <a:r>
              <a:rPr lang="en-US" dirty="0" err="1"/>
              <a:t>việc</a:t>
            </a:r>
            <a:r>
              <a:rPr lang="en-US" dirty="0"/>
              <a:t> </a:t>
            </a:r>
            <a:r>
              <a:rPr lang="en-US" dirty="0" err="1"/>
              <a:t>sử</a:t>
            </a:r>
            <a:r>
              <a:rPr lang="en-US" dirty="0"/>
              <a:t> </a:t>
            </a:r>
            <a:r>
              <a:rPr lang="en-US" dirty="0" err="1"/>
              <a:t>dụng</a:t>
            </a:r>
            <a:r>
              <a:rPr lang="en-US" dirty="0"/>
              <a:t> </a:t>
            </a:r>
            <a:r>
              <a:rPr lang="en-US" dirty="0" err="1"/>
              <a:t>AeroGear</a:t>
            </a:r>
            <a:r>
              <a:rPr lang="en-US" dirty="0"/>
              <a:t> </a:t>
            </a:r>
            <a:r>
              <a:rPr lang="en-US" dirty="0" err="1"/>
              <a:t>và</a:t>
            </a:r>
            <a:r>
              <a:rPr lang="en-US" dirty="0"/>
              <a:t> </a:t>
            </a:r>
            <a:r>
              <a:rPr lang="en-US" dirty="0" err="1"/>
              <a:t>PicketLink</a:t>
            </a:r>
            <a:r>
              <a:rPr lang="en-US" dirty="0"/>
              <a:t> </a:t>
            </a:r>
            <a:r>
              <a:rPr lang="en-US" dirty="0" err="1"/>
              <a:t>khuôn</a:t>
            </a:r>
            <a:r>
              <a:rPr lang="en-US" dirty="0"/>
              <a:t> </a:t>
            </a:r>
            <a:r>
              <a:rPr lang="en-US" dirty="0" err="1"/>
              <a:t>khổ</a:t>
            </a:r>
            <a:r>
              <a:rPr lang="en-US" dirty="0"/>
              <a:t> </a:t>
            </a:r>
            <a:r>
              <a:rPr lang="en-US" dirty="0" err="1"/>
              <a:t>để</a:t>
            </a:r>
            <a:r>
              <a:rPr lang="en-US" dirty="0"/>
              <a:t> </a:t>
            </a:r>
            <a:r>
              <a:rPr lang="en-US" dirty="0" err="1"/>
              <a:t>thực</a:t>
            </a:r>
            <a:r>
              <a:rPr lang="en-US" dirty="0"/>
              <a:t> </a:t>
            </a:r>
            <a:r>
              <a:rPr lang="en-US" dirty="0" err="1"/>
              <a:t>hiện</a:t>
            </a:r>
            <a:r>
              <a:rPr lang="en-US" dirty="0"/>
              <a:t> </a:t>
            </a:r>
            <a:r>
              <a:rPr lang="en-US" dirty="0" err="1"/>
              <a:t>bảo</a:t>
            </a:r>
            <a:r>
              <a:rPr lang="en-US" dirty="0"/>
              <a:t> </a:t>
            </a:r>
            <a:r>
              <a:rPr lang="en-US" dirty="0" err="1"/>
              <a:t>mật</a:t>
            </a:r>
            <a:r>
              <a:rPr lang="en-US" dirty="0"/>
              <a:t> </a:t>
            </a:r>
            <a:r>
              <a:rPr lang="en-US" dirty="0" err="1"/>
              <a:t>cho</a:t>
            </a:r>
            <a:r>
              <a:rPr lang="en-US" dirty="0"/>
              <a:t> Java EE </a:t>
            </a:r>
            <a:r>
              <a:rPr lang="en-US" dirty="0" err="1"/>
              <a:t>ứng</a:t>
            </a:r>
            <a:r>
              <a:rPr lang="en-US" dirty="0"/>
              <a:t> </a:t>
            </a:r>
            <a:r>
              <a:rPr lang="en-US" dirty="0" err="1"/>
              <a:t>dụng</a:t>
            </a:r>
            <a:r>
              <a:rPr lang="en-US" dirty="0"/>
              <a:t> di </a:t>
            </a:r>
            <a:r>
              <a:rPr lang="en-US" dirty="0" err="1"/>
              <a:t>động</a:t>
            </a:r>
            <a:r>
              <a:rPr lang="en-US" dirty="0" smtClean="0"/>
              <a:t>.</a:t>
            </a:r>
          </a:p>
          <a:p>
            <a:pPr>
              <a:buFont typeface="Wingdings" panose="05000000000000000000" pitchFamily="2" charset="2"/>
              <a:buChar char="Ø"/>
            </a:pPr>
            <a:r>
              <a:rPr lang="en-US" dirty="0" smtClean="0"/>
              <a:t> </a:t>
            </a:r>
            <a:r>
              <a:rPr lang="en-US" dirty="0" err="1"/>
              <a:t>Dưới</a:t>
            </a:r>
            <a:r>
              <a:rPr lang="en-US" dirty="0"/>
              <a:t> </a:t>
            </a:r>
            <a:r>
              <a:rPr lang="en-US" dirty="0" err="1"/>
              <a:t>đây</a:t>
            </a:r>
            <a:r>
              <a:rPr lang="en-US" dirty="0"/>
              <a:t> </a:t>
            </a:r>
            <a:r>
              <a:rPr lang="en-US" dirty="0" err="1"/>
              <a:t>là</a:t>
            </a:r>
            <a:r>
              <a:rPr lang="en-US" dirty="0"/>
              <a:t> </a:t>
            </a:r>
            <a:r>
              <a:rPr lang="en-US" dirty="0" err="1"/>
              <a:t>bài</a:t>
            </a:r>
            <a:r>
              <a:rPr lang="en-US" dirty="0"/>
              <a:t> </a:t>
            </a:r>
            <a:r>
              <a:rPr lang="en-US" dirty="0" err="1"/>
              <a:t>phỏng</a:t>
            </a:r>
            <a:r>
              <a:rPr lang="en-US" dirty="0"/>
              <a:t> </a:t>
            </a:r>
            <a:r>
              <a:rPr lang="en-US" dirty="0" err="1"/>
              <a:t>vấn</a:t>
            </a:r>
            <a:r>
              <a:rPr lang="en-US" dirty="0"/>
              <a:t> </a:t>
            </a:r>
            <a:r>
              <a:rPr lang="en-US" dirty="0" err="1"/>
              <a:t>của</a:t>
            </a:r>
            <a:r>
              <a:rPr lang="en-US" dirty="0"/>
              <a:t> </a:t>
            </a:r>
            <a:r>
              <a:rPr lang="en-US" dirty="0" err="1"/>
              <a:t>InfoQ</a:t>
            </a:r>
            <a:r>
              <a:rPr lang="en-US" dirty="0"/>
              <a:t> </a:t>
            </a:r>
            <a:r>
              <a:rPr lang="en-US" dirty="0" err="1"/>
              <a:t>với</a:t>
            </a:r>
            <a:r>
              <a:rPr lang="en-US" dirty="0"/>
              <a:t> Jay, Marius </a:t>
            </a:r>
            <a:r>
              <a:rPr lang="en-US" dirty="0" err="1"/>
              <a:t>và</a:t>
            </a:r>
            <a:r>
              <a:rPr lang="en-US" dirty="0"/>
              <a:t> Anil </a:t>
            </a:r>
            <a:r>
              <a:rPr lang="en-US" dirty="0" err="1"/>
              <a:t>Saldhana</a:t>
            </a:r>
            <a:r>
              <a:rPr lang="en-US" dirty="0"/>
              <a:t> </a:t>
            </a:r>
            <a:r>
              <a:rPr lang="en-US" dirty="0" err="1"/>
              <a:t>về</a:t>
            </a:r>
            <a:r>
              <a:rPr lang="en-US" dirty="0"/>
              <a:t> </a:t>
            </a:r>
            <a:r>
              <a:rPr lang="en-US" dirty="0" err="1"/>
              <a:t>vấn</a:t>
            </a:r>
            <a:r>
              <a:rPr lang="en-US" dirty="0"/>
              <a:t> </a:t>
            </a:r>
            <a:r>
              <a:rPr lang="en-US" dirty="0" err="1"/>
              <a:t>đề</a:t>
            </a:r>
            <a:r>
              <a:rPr lang="en-US" dirty="0"/>
              <a:t> </a:t>
            </a:r>
            <a:r>
              <a:rPr lang="en-US" dirty="0" err="1"/>
              <a:t>này</a:t>
            </a:r>
            <a:r>
              <a:rPr lang="en-US" dirty="0"/>
              <a:t>. </a:t>
            </a:r>
          </a:p>
          <a:p>
            <a:pPr marL="0" indent="0">
              <a:buNone/>
            </a:pPr>
            <a:endParaRPr lang="en-US" dirty="0"/>
          </a:p>
        </p:txBody>
      </p:sp>
      <p:sp>
        <p:nvSpPr>
          <p:cNvPr id="7" name="Footer Placeholder 6"/>
          <p:cNvSpPr>
            <a:spLocks noGrp="1"/>
          </p:cNvSpPr>
          <p:nvPr>
            <p:ph type="ftr" sz="quarter" idx="11"/>
          </p:nvPr>
        </p:nvSpPr>
        <p:spPr/>
        <p:txBody>
          <a:bodyPr/>
          <a:lstStyle/>
          <a:p>
            <a:r>
              <a:rPr lang="en-US" dirty="0" smtClean="0"/>
              <a:t>Made by </a:t>
            </a:r>
            <a:r>
              <a:rPr lang="en-US" dirty="0" smtClean="0"/>
              <a:t>Mai Van </a:t>
            </a:r>
            <a:r>
              <a:rPr lang="en-US" dirty="0" err="1" smtClean="0"/>
              <a:t>Hien</a:t>
            </a:r>
            <a:endParaRPr lang="en-US" dirty="0"/>
          </a:p>
        </p:txBody>
      </p:sp>
      <p:sp>
        <p:nvSpPr>
          <p:cNvPr id="8" name="Slide Number Placeholder 7"/>
          <p:cNvSpPr>
            <a:spLocks noGrp="1"/>
          </p:cNvSpPr>
          <p:nvPr>
            <p:ph type="sldNum" sz="quarter" idx="12"/>
          </p:nvPr>
        </p:nvSpPr>
        <p:spPr/>
        <p:txBody>
          <a:bodyPr/>
          <a:lstStyle/>
          <a:p>
            <a:fld id="{1D494FE0-5F64-49EA-A18F-AFA7E4072F33}" type="slidenum">
              <a:rPr lang="en-US" smtClean="0"/>
              <a:t>3</a:t>
            </a:fld>
            <a:endParaRPr lang="en-US"/>
          </a:p>
        </p:txBody>
      </p:sp>
    </p:spTree>
    <p:extLst>
      <p:ext uri="{BB962C8B-B14F-4D97-AF65-F5344CB8AC3E}">
        <p14:creationId xmlns:p14="http://schemas.microsoft.com/office/powerpoint/2010/main" val="2172727535"/>
      </p:ext>
    </p:extLst>
  </p:cSld>
  <p:clrMapOvr>
    <a:masterClrMapping/>
  </p:clrMapOvr>
  <mc:AlternateContent xmlns:mc="http://schemas.openxmlformats.org/markup-compatibility/2006" xmlns:p14="http://schemas.microsoft.com/office/powerpoint/2010/main">
    <mc:Choice Requires="p14">
      <p:transition spd="slow" p14:dur="5000" advTm="5000">
        <p:pull/>
      </p:transition>
    </mc:Choice>
    <mc:Fallback xmlns="">
      <p:transition spd="slow" advTm="5000">
        <p:pull/>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5"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2000"/>
                                        <p:tgtEl>
                                          <p:spTgt spid="3">
                                            <p:txEl>
                                              <p:pRg st="0" end="0"/>
                                            </p:txEl>
                                          </p:spTgt>
                                        </p:tgtEl>
                                      </p:cBhvr>
                                    </p:animEffect>
                                    <p:anim calcmode="lin" valueType="num">
                                      <p:cBhvr>
                                        <p:cTn id="13" dur="2000" fill="hold"/>
                                        <p:tgtEl>
                                          <p:spTgt spid="3">
                                            <p:txEl>
                                              <p:pRg st="0" end="0"/>
                                            </p:txEl>
                                          </p:spTgt>
                                        </p:tgtEl>
                                        <p:attrNameLst>
                                          <p:attrName>ppt_w</p:attrName>
                                        </p:attrNameLst>
                                      </p:cBhvr>
                                      <p:tavLst>
                                        <p:tav tm="0" fmla="#ppt_w*sin(2.5*pi*$)">
                                          <p:val>
                                            <p:fltVal val="0"/>
                                          </p:val>
                                        </p:tav>
                                        <p:tav tm="100000">
                                          <p:val>
                                            <p:fltVal val="1"/>
                                          </p:val>
                                        </p:tav>
                                      </p:tavLst>
                                    </p:anim>
                                    <p:anim calcmode="lin" valueType="num">
                                      <p:cBhvr>
                                        <p:cTn id="14" dur="2000" fill="hold"/>
                                        <p:tgtEl>
                                          <p:spTgt spid="3">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45"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2000"/>
                                        <p:tgtEl>
                                          <p:spTgt spid="3">
                                            <p:txEl>
                                              <p:pRg st="1" end="1"/>
                                            </p:txEl>
                                          </p:spTgt>
                                        </p:tgtEl>
                                      </p:cBhvr>
                                    </p:animEffect>
                                    <p:anim calcmode="lin" valueType="num">
                                      <p:cBhvr>
                                        <p:cTn id="20" dur="2000" fill="hold"/>
                                        <p:tgtEl>
                                          <p:spTgt spid="3">
                                            <p:txEl>
                                              <p:pRg st="1" end="1"/>
                                            </p:txEl>
                                          </p:spTgt>
                                        </p:tgtEl>
                                        <p:attrNameLst>
                                          <p:attrName>ppt_w</p:attrName>
                                        </p:attrNameLst>
                                      </p:cBhvr>
                                      <p:tavLst>
                                        <p:tav tm="0" fmla="#ppt_w*sin(2.5*pi*$)">
                                          <p:val>
                                            <p:fltVal val="0"/>
                                          </p:val>
                                        </p:tav>
                                        <p:tav tm="100000">
                                          <p:val>
                                            <p:fltVal val="1"/>
                                          </p:val>
                                        </p:tav>
                                      </p:tavLst>
                                    </p:anim>
                                    <p:anim calcmode="lin" valueType="num">
                                      <p:cBhvr>
                                        <p:cTn id="21" dur="2000" fill="hold"/>
                                        <p:tgtEl>
                                          <p:spTgt spid="3">
                                            <p:txEl>
                                              <p:pRg st="1" end="1"/>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97476"/>
            <a:ext cx="8596668" cy="1320800"/>
          </a:xfrm>
        </p:spPr>
        <p:txBody>
          <a:bodyPr>
            <a:normAutofit fontScale="90000"/>
          </a:bodyPr>
          <a:lstStyle/>
          <a:p>
            <a:r>
              <a:rPr lang="en-US" b="1" i="1" dirty="0" err="1" smtClean="0"/>
              <a:t>Làm</a:t>
            </a:r>
            <a:r>
              <a:rPr lang="en-US" b="1" i="1" dirty="0" smtClean="0"/>
              <a:t> </a:t>
            </a:r>
            <a:r>
              <a:rPr lang="en-US" b="1" i="1" dirty="0" err="1"/>
              <a:t>thế</a:t>
            </a:r>
            <a:r>
              <a:rPr lang="en-US" b="1" i="1" dirty="0"/>
              <a:t> </a:t>
            </a:r>
            <a:r>
              <a:rPr lang="en-US" b="1" i="1" dirty="0" err="1" smtClean="0"/>
              <a:t>nào</a:t>
            </a:r>
            <a:r>
              <a:rPr lang="en-US" b="1" i="1" dirty="0" smtClean="0"/>
              <a:t> </a:t>
            </a:r>
            <a:r>
              <a:rPr lang="en-US" b="1" i="1" dirty="0" err="1"/>
              <a:t>phát</a:t>
            </a:r>
            <a:r>
              <a:rPr lang="en-US" b="1" i="1" dirty="0"/>
              <a:t> </a:t>
            </a:r>
            <a:r>
              <a:rPr lang="en-US" b="1" i="1" dirty="0" err="1"/>
              <a:t>triển</a:t>
            </a:r>
            <a:r>
              <a:rPr lang="en-US" b="1" i="1" dirty="0"/>
              <a:t> </a:t>
            </a:r>
            <a:r>
              <a:rPr lang="en-US" b="1" i="1" dirty="0" err="1"/>
              <a:t>các</a:t>
            </a:r>
            <a:r>
              <a:rPr lang="en-US" b="1" i="1" dirty="0"/>
              <a:t> </a:t>
            </a:r>
            <a:r>
              <a:rPr lang="en-US" b="1" i="1" dirty="0" err="1"/>
              <a:t>ứng</a:t>
            </a:r>
            <a:r>
              <a:rPr lang="en-US" b="1" i="1" dirty="0"/>
              <a:t> </a:t>
            </a:r>
            <a:r>
              <a:rPr lang="en-US" b="1" i="1" dirty="0" err="1"/>
              <a:t>dụng</a:t>
            </a:r>
            <a:r>
              <a:rPr lang="en-US" b="1" i="1" dirty="0"/>
              <a:t> an </a:t>
            </a:r>
            <a:r>
              <a:rPr lang="en-US" b="1" i="1" dirty="0" err="1"/>
              <a:t>toàn</a:t>
            </a:r>
            <a:r>
              <a:rPr lang="en-US" b="1" i="1" dirty="0"/>
              <a:t> </a:t>
            </a:r>
            <a:r>
              <a:rPr lang="en-US" b="1" i="1" dirty="0" err="1"/>
              <a:t>cho</a:t>
            </a:r>
            <a:r>
              <a:rPr lang="en-US" b="1" i="1" dirty="0"/>
              <a:t> </a:t>
            </a:r>
            <a:r>
              <a:rPr lang="en-US" b="1" i="1" dirty="0" err="1"/>
              <a:t>các</a:t>
            </a:r>
            <a:r>
              <a:rPr lang="en-US" b="1" i="1" dirty="0"/>
              <a:t> </a:t>
            </a:r>
            <a:r>
              <a:rPr lang="en-US" b="1" i="1" dirty="0" err="1"/>
              <a:t>thiết</a:t>
            </a:r>
            <a:r>
              <a:rPr lang="en-US" b="1" i="1" dirty="0"/>
              <a:t> </a:t>
            </a:r>
            <a:r>
              <a:rPr lang="en-US" b="1" i="1" dirty="0" err="1"/>
              <a:t>bị</a:t>
            </a:r>
            <a:r>
              <a:rPr lang="en-US" b="1" i="1" dirty="0"/>
              <a:t> di </a:t>
            </a:r>
            <a:r>
              <a:rPr lang="en-US" b="1" i="1" dirty="0" err="1"/>
              <a:t>động</a:t>
            </a:r>
            <a:r>
              <a:rPr lang="en-US" b="1" i="1" dirty="0"/>
              <a:t> so </a:t>
            </a:r>
            <a:r>
              <a:rPr lang="en-US" b="1" i="1" dirty="0" err="1"/>
              <a:t>với</a:t>
            </a:r>
            <a:r>
              <a:rPr lang="en-US" b="1" i="1" dirty="0"/>
              <a:t> </a:t>
            </a:r>
            <a:r>
              <a:rPr lang="en-US" b="1" i="1" dirty="0" err="1"/>
              <a:t>các</a:t>
            </a:r>
            <a:r>
              <a:rPr lang="en-US" b="1" i="1" dirty="0"/>
              <a:t> </a:t>
            </a:r>
            <a:r>
              <a:rPr lang="en-US" b="1" i="1" dirty="0" err="1"/>
              <a:t>khách</a:t>
            </a:r>
            <a:r>
              <a:rPr lang="en-US" b="1" i="1" dirty="0"/>
              <a:t> </a:t>
            </a:r>
            <a:r>
              <a:rPr lang="en-US" b="1" i="1" dirty="0" err="1"/>
              <a:t>hàng</a:t>
            </a:r>
            <a:r>
              <a:rPr lang="en-US" b="1" i="1" dirty="0"/>
              <a:t> / </a:t>
            </a:r>
            <a:r>
              <a:rPr lang="en-US" b="1" i="1" dirty="0" err="1"/>
              <a:t>máy</a:t>
            </a:r>
            <a:r>
              <a:rPr lang="en-US" b="1" i="1" dirty="0"/>
              <a:t> </a:t>
            </a:r>
            <a:r>
              <a:rPr lang="en-US" b="1" i="1" dirty="0" err="1"/>
              <a:t>chủ</a:t>
            </a:r>
            <a:r>
              <a:rPr lang="en-US" b="1" i="1" dirty="0"/>
              <a:t> </a:t>
            </a:r>
            <a:r>
              <a:rPr lang="en-US" b="1" i="1" dirty="0" err="1"/>
              <a:t>và</a:t>
            </a:r>
            <a:r>
              <a:rPr lang="en-US" b="1" i="1" dirty="0"/>
              <a:t> </a:t>
            </a:r>
            <a:r>
              <a:rPr lang="en-US" b="1" i="1" dirty="0" err="1"/>
              <a:t>các</a:t>
            </a:r>
            <a:r>
              <a:rPr lang="en-US" b="1" i="1" dirty="0"/>
              <a:t> </a:t>
            </a:r>
            <a:r>
              <a:rPr lang="en-US" b="1" i="1" dirty="0" err="1"/>
              <a:t>ứng</a:t>
            </a:r>
            <a:r>
              <a:rPr lang="en-US" b="1" i="1" dirty="0"/>
              <a:t> </a:t>
            </a:r>
            <a:r>
              <a:rPr lang="en-US" b="1" i="1" dirty="0" err="1"/>
              <a:t>dụng</a:t>
            </a:r>
            <a:r>
              <a:rPr lang="en-US" b="1" i="1" dirty="0"/>
              <a:t> web </a:t>
            </a:r>
            <a:r>
              <a:rPr lang="en-US" b="1" i="1" dirty="0" err="1"/>
              <a:t>truyền</a:t>
            </a:r>
            <a:r>
              <a:rPr lang="en-US" b="1" i="1" dirty="0"/>
              <a:t> </a:t>
            </a:r>
            <a:r>
              <a:rPr lang="en-US" b="1" i="1" dirty="0" err="1"/>
              <a:t>thống</a:t>
            </a:r>
            <a:r>
              <a:rPr lang="en-US" b="1" i="1" dirty="0"/>
              <a:t>? </a:t>
            </a:r>
            <a:r>
              <a:rPr lang="en-US" dirty="0"/>
              <a:t/>
            </a:r>
            <a:br>
              <a:rPr lang="en-US" dirty="0"/>
            </a:b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690213" y="2263621"/>
            <a:ext cx="8596668" cy="3880773"/>
          </a:xfrm>
        </p:spPr>
        <p:txBody>
          <a:bodyPr>
            <a:normAutofit/>
          </a:bodyPr>
          <a:lstStyle/>
          <a:p>
            <a:pPr>
              <a:buFont typeface="Wingdings" panose="05000000000000000000" pitchFamily="2" charset="2"/>
              <a:buChar char="Ø"/>
            </a:pPr>
            <a:r>
              <a:rPr lang="en-US" dirty="0" err="1"/>
              <a:t>Số</a:t>
            </a:r>
            <a:r>
              <a:rPr lang="en-US" dirty="0"/>
              <a:t> </a:t>
            </a:r>
            <a:r>
              <a:rPr lang="en-US" dirty="0" err="1"/>
              <a:t>lượng</a:t>
            </a:r>
            <a:r>
              <a:rPr lang="en-US" dirty="0"/>
              <a:t> </a:t>
            </a:r>
            <a:r>
              <a:rPr lang="en-US" dirty="0" err="1"/>
              <a:t>các</a:t>
            </a:r>
            <a:r>
              <a:rPr lang="en-US" dirty="0"/>
              <a:t> </a:t>
            </a:r>
            <a:r>
              <a:rPr lang="en-US" dirty="0" err="1"/>
              <a:t>thiết</a:t>
            </a:r>
            <a:r>
              <a:rPr lang="en-US" dirty="0"/>
              <a:t> </a:t>
            </a:r>
            <a:r>
              <a:rPr lang="en-US" dirty="0" err="1"/>
              <a:t>bị</a:t>
            </a:r>
            <a:r>
              <a:rPr lang="en-US" dirty="0"/>
              <a:t> di </a:t>
            </a:r>
            <a:r>
              <a:rPr lang="en-US" dirty="0" err="1"/>
              <a:t>động</a:t>
            </a:r>
            <a:r>
              <a:rPr lang="en-US" dirty="0"/>
              <a:t> </a:t>
            </a:r>
            <a:r>
              <a:rPr lang="en-US" dirty="0" err="1"/>
              <a:t>ngày</a:t>
            </a:r>
            <a:r>
              <a:rPr lang="en-US" dirty="0"/>
              <a:t> </a:t>
            </a:r>
            <a:r>
              <a:rPr lang="en-US" dirty="0" err="1"/>
              <a:t>càng</a:t>
            </a:r>
            <a:r>
              <a:rPr lang="en-US" dirty="0"/>
              <a:t> </a:t>
            </a:r>
            <a:r>
              <a:rPr lang="en-US" dirty="0" err="1" smtClean="0"/>
              <a:t>lớn</a:t>
            </a:r>
            <a:endParaRPr lang="en-US" dirty="0" smtClean="0"/>
          </a:p>
          <a:p>
            <a:pPr>
              <a:buFont typeface="Wingdings" panose="05000000000000000000" pitchFamily="2" charset="2"/>
              <a:buChar char="Ø"/>
            </a:pPr>
            <a:r>
              <a:rPr lang="en-US" dirty="0" err="1" smtClean="0"/>
              <a:t>Và</a:t>
            </a:r>
            <a:r>
              <a:rPr lang="en-US" dirty="0" smtClean="0"/>
              <a:t> </a:t>
            </a:r>
            <a:r>
              <a:rPr lang="en-US" dirty="0" err="1"/>
              <a:t>người</a:t>
            </a:r>
            <a:r>
              <a:rPr lang="en-US" dirty="0"/>
              <a:t> </a:t>
            </a:r>
            <a:r>
              <a:rPr lang="en-US" dirty="0" err="1"/>
              <a:t>dùng</a:t>
            </a:r>
            <a:r>
              <a:rPr lang="en-US" dirty="0"/>
              <a:t> </a:t>
            </a:r>
            <a:r>
              <a:rPr lang="en-US" dirty="0" err="1"/>
              <a:t>muốn</a:t>
            </a:r>
            <a:r>
              <a:rPr lang="en-US" dirty="0"/>
              <a:t>  </a:t>
            </a:r>
            <a:r>
              <a:rPr lang="en-US" dirty="0" err="1"/>
              <a:t>thiết</a:t>
            </a:r>
            <a:r>
              <a:rPr lang="en-US" dirty="0"/>
              <a:t> </a:t>
            </a:r>
            <a:r>
              <a:rPr lang="en-US" dirty="0" err="1"/>
              <a:t>bị</a:t>
            </a:r>
            <a:r>
              <a:rPr lang="en-US" dirty="0"/>
              <a:t> </a:t>
            </a:r>
            <a:r>
              <a:rPr lang="en-US" dirty="0" err="1"/>
              <a:t>của</a:t>
            </a:r>
            <a:r>
              <a:rPr lang="en-US" dirty="0"/>
              <a:t> </a:t>
            </a:r>
            <a:r>
              <a:rPr lang="en-US" dirty="0" err="1"/>
              <a:t>họ</a:t>
            </a:r>
            <a:r>
              <a:rPr lang="en-US" dirty="0"/>
              <a:t> </a:t>
            </a:r>
            <a:r>
              <a:rPr lang="en-US" dirty="0" err="1"/>
              <a:t>đáp</a:t>
            </a:r>
            <a:r>
              <a:rPr lang="en-US" dirty="0"/>
              <a:t> </a:t>
            </a:r>
            <a:r>
              <a:rPr lang="en-US" dirty="0" err="1"/>
              <a:t>ứng</a:t>
            </a:r>
            <a:r>
              <a:rPr lang="en-US" dirty="0"/>
              <a:t> </a:t>
            </a:r>
            <a:r>
              <a:rPr lang="en-US" dirty="0" err="1"/>
              <a:t>được</a:t>
            </a:r>
            <a:r>
              <a:rPr lang="en-US" dirty="0"/>
              <a:t> </a:t>
            </a:r>
            <a:r>
              <a:rPr lang="en-US" dirty="0" err="1"/>
              <a:t>nhiều</a:t>
            </a:r>
            <a:r>
              <a:rPr lang="en-US" dirty="0"/>
              <a:t> </a:t>
            </a:r>
            <a:r>
              <a:rPr lang="en-US" dirty="0" err="1"/>
              <a:t>yêu</a:t>
            </a:r>
            <a:r>
              <a:rPr lang="en-US" dirty="0"/>
              <a:t> </a:t>
            </a:r>
            <a:r>
              <a:rPr lang="en-US" dirty="0" err="1"/>
              <a:t>cầu</a:t>
            </a:r>
            <a:r>
              <a:rPr lang="en-US" dirty="0"/>
              <a:t> </a:t>
            </a:r>
            <a:r>
              <a:rPr lang="en-US" dirty="0" err="1"/>
              <a:t>hơn</a:t>
            </a:r>
            <a:r>
              <a:rPr lang="en-US" dirty="0"/>
              <a:t>, </a:t>
            </a:r>
            <a:r>
              <a:rPr lang="en-US" dirty="0" err="1"/>
              <a:t>hỗ</a:t>
            </a:r>
            <a:r>
              <a:rPr lang="en-US" dirty="0"/>
              <a:t> </a:t>
            </a:r>
            <a:r>
              <a:rPr lang="en-US" dirty="0" err="1"/>
              <a:t>trợ</a:t>
            </a:r>
            <a:r>
              <a:rPr lang="en-US" dirty="0"/>
              <a:t> </a:t>
            </a:r>
            <a:r>
              <a:rPr lang="en-US" dirty="0" err="1"/>
              <a:t>công</a:t>
            </a:r>
            <a:r>
              <a:rPr lang="en-US" dirty="0"/>
              <a:t> </a:t>
            </a:r>
            <a:r>
              <a:rPr lang="en-US" dirty="0" err="1"/>
              <a:t>việc</a:t>
            </a:r>
            <a:r>
              <a:rPr lang="en-US" dirty="0"/>
              <a:t> </a:t>
            </a:r>
            <a:r>
              <a:rPr lang="en-US" dirty="0" err="1"/>
              <a:t>tốt</a:t>
            </a:r>
            <a:r>
              <a:rPr lang="en-US" dirty="0"/>
              <a:t> </a:t>
            </a:r>
            <a:r>
              <a:rPr lang="en-US" dirty="0" err="1"/>
              <a:t>hơn</a:t>
            </a:r>
            <a:r>
              <a:rPr lang="en-US" dirty="0" smtClean="0"/>
              <a:t>.</a:t>
            </a:r>
          </a:p>
          <a:p>
            <a:pPr>
              <a:buFont typeface="Wingdings" panose="05000000000000000000" pitchFamily="2" charset="2"/>
              <a:buChar char="Ø"/>
            </a:pPr>
            <a:r>
              <a:rPr lang="en-US" dirty="0" smtClean="0"/>
              <a:t> </a:t>
            </a:r>
            <a:r>
              <a:rPr lang="en-US" dirty="0" err="1"/>
              <a:t>Mở</a:t>
            </a:r>
            <a:r>
              <a:rPr lang="en-US" dirty="0"/>
              <a:t> </a:t>
            </a:r>
            <a:r>
              <a:rPr lang="en-US" dirty="0" err="1"/>
              <a:t>rộng</a:t>
            </a:r>
            <a:r>
              <a:rPr lang="en-US" dirty="0"/>
              <a:t> </a:t>
            </a:r>
            <a:r>
              <a:rPr lang="en-US" dirty="0" err="1"/>
              <a:t>dữ</a:t>
            </a:r>
            <a:r>
              <a:rPr lang="en-US" dirty="0"/>
              <a:t> </a:t>
            </a:r>
            <a:r>
              <a:rPr lang="en-US" dirty="0" err="1"/>
              <a:t>liệu</a:t>
            </a:r>
            <a:r>
              <a:rPr lang="en-US" dirty="0"/>
              <a:t> </a:t>
            </a:r>
            <a:r>
              <a:rPr lang="en-US" dirty="0" err="1"/>
              <a:t>bí</a:t>
            </a:r>
            <a:r>
              <a:rPr lang="en-US" dirty="0"/>
              <a:t> </a:t>
            </a:r>
            <a:r>
              <a:rPr lang="en-US" dirty="0" err="1"/>
              <a:t>mật</a:t>
            </a:r>
            <a:r>
              <a:rPr lang="en-US" dirty="0"/>
              <a:t> </a:t>
            </a:r>
            <a:r>
              <a:rPr lang="en-US" dirty="0" err="1"/>
              <a:t>hoặc</a:t>
            </a:r>
            <a:r>
              <a:rPr lang="en-US" dirty="0"/>
              <a:t> </a:t>
            </a:r>
            <a:r>
              <a:rPr lang="en-US" dirty="0" err="1"/>
              <a:t>độc</a:t>
            </a:r>
            <a:r>
              <a:rPr lang="en-US" dirty="0"/>
              <a:t> </a:t>
            </a:r>
            <a:r>
              <a:rPr lang="en-US" dirty="0" err="1"/>
              <a:t>quyền</a:t>
            </a:r>
            <a:r>
              <a:rPr lang="en-US" dirty="0"/>
              <a:t> </a:t>
            </a:r>
            <a:r>
              <a:rPr lang="en-US" dirty="0" err="1"/>
              <a:t>và</a:t>
            </a:r>
            <a:r>
              <a:rPr lang="en-US" dirty="0"/>
              <a:t> </a:t>
            </a:r>
            <a:r>
              <a:rPr lang="en-US" dirty="0" err="1"/>
              <a:t>chức</a:t>
            </a:r>
            <a:r>
              <a:rPr lang="en-US" dirty="0"/>
              <a:t> </a:t>
            </a:r>
            <a:r>
              <a:rPr lang="en-US" dirty="0" err="1"/>
              <a:t>năng</a:t>
            </a:r>
            <a:r>
              <a:rPr lang="en-US" dirty="0"/>
              <a:t> </a:t>
            </a:r>
            <a:r>
              <a:rPr lang="en-US" dirty="0" err="1"/>
              <a:t>cho</a:t>
            </a:r>
            <a:r>
              <a:rPr lang="en-US" dirty="0"/>
              <a:t> </a:t>
            </a:r>
            <a:r>
              <a:rPr lang="en-US" dirty="0" err="1"/>
              <a:t>các</a:t>
            </a:r>
            <a:r>
              <a:rPr lang="en-US" dirty="0"/>
              <a:t> </a:t>
            </a:r>
            <a:r>
              <a:rPr lang="en-US" dirty="0" err="1"/>
              <a:t>thiết</a:t>
            </a:r>
            <a:r>
              <a:rPr lang="en-US" dirty="0"/>
              <a:t> </a:t>
            </a:r>
            <a:r>
              <a:rPr lang="en-US" dirty="0" err="1"/>
              <a:t>bị</a:t>
            </a:r>
            <a:r>
              <a:rPr lang="en-US" dirty="0"/>
              <a:t> di </a:t>
            </a:r>
            <a:r>
              <a:rPr lang="en-US" dirty="0" err="1"/>
              <a:t>động</a:t>
            </a:r>
            <a:r>
              <a:rPr lang="en-US" dirty="0"/>
              <a:t> </a:t>
            </a:r>
            <a:r>
              <a:rPr lang="en-US" dirty="0" err="1"/>
              <a:t>đòi</a:t>
            </a:r>
            <a:r>
              <a:rPr lang="en-US" dirty="0"/>
              <a:t> </a:t>
            </a:r>
            <a:r>
              <a:rPr lang="en-US" dirty="0" err="1"/>
              <a:t>hỏi</a:t>
            </a:r>
            <a:r>
              <a:rPr lang="en-US" dirty="0"/>
              <a:t> </a:t>
            </a:r>
            <a:r>
              <a:rPr lang="en-US" dirty="0" err="1"/>
              <a:t>các</a:t>
            </a:r>
            <a:r>
              <a:rPr lang="en-US" dirty="0"/>
              <a:t> </a:t>
            </a:r>
            <a:r>
              <a:rPr lang="en-US" dirty="0" err="1"/>
              <a:t>ứng</a:t>
            </a:r>
            <a:r>
              <a:rPr lang="en-US" dirty="0"/>
              <a:t> </a:t>
            </a:r>
            <a:r>
              <a:rPr lang="en-US" dirty="0" err="1"/>
              <a:t>dụng</a:t>
            </a:r>
            <a:r>
              <a:rPr lang="en-US" dirty="0"/>
              <a:t> web di </a:t>
            </a:r>
            <a:r>
              <a:rPr lang="en-US" dirty="0" err="1"/>
              <a:t>động</a:t>
            </a:r>
            <a:r>
              <a:rPr lang="en-US" dirty="0"/>
              <a:t> </a:t>
            </a:r>
            <a:r>
              <a:rPr lang="en-US" dirty="0" err="1"/>
              <a:t>xác</a:t>
            </a:r>
            <a:r>
              <a:rPr lang="en-US" dirty="0"/>
              <a:t> </a:t>
            </a:r>
            <a:r>
              <a:rPr lang="en-US" dirty="0" err="1"/>
              <a:t>thực</a:t>
            </a:r>
            <a:r>
              <a:rPr lang="en-US" dirty="0"/>
              <a:t> </a:t>
            </a:r>
            <a:r>
              <a:rPr lang="en-US" dirty="0" err="1"/>
              <a:t>với</a:t>
            </a:r>
            <a:r>
              <a:rPr lang="en-US" dirty="0"/>
              <a:t> </a:t>
            </a:r>
            <a:r>
              <a:rPr lang="en-US" dirty="0" err="1"/>
              <a:t>các</a:t>
            </a:r>
            <a:r>
              <a:rPr lang="en-US" dirty="0"/>
              <a:t> </a:t>
            </a:r>
            <a:r>
              <a:rPr lang="en-US" dirty="0" err="1"/>
              <a:t>thông</a:t>
            </a:r>
            <a:r>
              <a:rPr lang="en-US" dirty="0"/>
              <a:t> tin </a:t>
            </a:r>
            <a:r>
              <a:rPr lang="en-US" dirty="0" err="1"/>
              <a:t>doanh</a:t>
            </a:r>
            <a:r>
              <a:rPr lang="en-US" dirty="0"/>
              <a:t> </a:t>
            </a:r>
            <a:r>
              <a:rPr lang="en-US" dirty="0" err="1"/>
              <a:t>nghiệp</a:t>
            </a:r>
            <a:r>
              <a:rPr lang="en-US" dirty="0"/>
              <a:t> </a:t>
            </a:r>
            <a:r>
              <a:rPr lang="en-US" dirty="0" err="1"/>
              <a:t>hiện</a:t>
            </a:r>
            <a:r>
              <a:rPr lang="en-US" dirty="0"/>
              <a:t> </a:t>
            </a:r>
            <a:r>
              <a:rPr lang="en-US" dirty="0" err="1"/>
              <a:t>có</a:t>
            </a:r>
            <a:r>
              <a:rPr lang="en-US" dirty="0"/>
              <a:t>. </a:t>
            </a:r>
            <a:endParaRPr lang="en-US" dirty="0" smtClean="0"/>
          </a:p>
          <a:p>
            <a:pPr>
              <a:buFont typeface="Wingdings" panose="05000000000000000000" pitchFamily="2" charset="2"/>
              <a:buChar char="Ø"/>
            </a:pPr>
            <a:r>
              <a:rPr lang="en-US" dirty="0" err="1" smtClean="0"/>
              <a:t>AeroGear</a:t>
            </a:r>
            <a:r>
              <a:rPr lang="en-US" dirty="0" smtClean="0"/>
              <a:t> </a:t>
            </a:r>
            <a:r>
              <a:rPr lang="en-US" dirty="0"/>
              <a:t>&amp; </a:t>
            </a:r>
            <a:r>
              <a:rPr lang="en-US" dirty="0" err="1"/>
              <a:t>PicketLink</a:t>
            </a:r>
            <a:r>
              <a:rPr lang="en-US" dirty="0"/>
              <a:t> </a:t>
            </a:r>
            <a:r>
              <a:rPr lang="en-US" dirty="0" err="1"/>
              <a:t>cho</a:t>
            </a:r>
            <a:r>
              <a:rPr lang="en-US" dirty="0"/>
              <a:t> </a:t>
            </a:r>
            <a:r>
              <a:rPr lang="en-US" dirty="0" err="1"/>
              <a:t>phép</a:t>
            </a:r>
            <a:r>
              <a:rPr lang="en-US" dirty="0"/>
              <a:t> </a:t>
            </a:r>
            <a:r>
              <a:rPr lang="en-US" dirty="0" err="1"/>
              <a:t>các</a:t>
            </a:r>
            <a:r>
              <a:rPr lang="en-US" dirty="0"/>
              <a:t> </a:t>
            </a:r>
            <a:r>
              <a:rPr lang="en-US" dirty="0" err="1"/>
              <a:t>ứng</a:t>
            </a:r>
            <a:r>
              <a:rPr lang="en-US" dirty="0"/>
              <a:t> </a:t>
            </a:r>
            <a:r>
              <a:rPr lang="en-US" dirty="0" err="1"/>
              <a:t>dụng</a:t>
            </a:r>
            <a:r>
              <a:rPr lang="en-US" dirty="0"/>
              <a:t> di </a:t>
            </a:r>
            <a:r>
              <a:rPr lang="en-US" dirty="0" err="1"/>
              <a:t>động</a:t>
            </a:r>
            <a:r>
              <a:rPr lang="en-US" dirty="0"/>
              <a:t> </a:t>
            </a:r>
            <a:r>
              <a:rPr lang="en-US" dirty="0" err="1"/>
              <a:t>doanh</a:t>
            </a:r>
            <a:r>
              <a:rPr lang="en-US" dirty="0"/>
              <a:t> </a:t>
            </a:r>
            <a:r>
              <a:rPr lang="en-US" dirty="0" err="1"/>
              <a:t>nghiệp</a:t>
            </a:r>
            <a:r>
              <a:rPr lang="en-US" dirty="0"/>
              <a:t> </a:t>
            </a:r>
            <a:r>
              <a:rPr lang="en-US" dirty="0" err="1"/>
              <a:t>sử</a:t>
            </a:r>
            <a:r>
              <a:rPr lang="en-US" dirty="0"/>
              <a:t> </a:t>
            </a:r>
            <a:r>
              <a:rPr lang="en-US" dirty="0" err="1"/>
              <a:t>dụng</a:t>
            </a:r>
            <a:r>
              <a:rPr lang="en-US" dirty="0"/>
              <a:t> </a:t>
            </a:r>
            <a:r>
              <a:rPr lang="en-US" dirty="0" err="1"/>
              <a:t>các</a:t>
            </a:r>
            <a:r>
              <a:rPr lang="en-US" dirty="0"/>
              <a:t> </a:t>
            </a:r>
            <a:r>
              <a:rPr lang="en-US" dirty="0" err="1"/>
              <a:t>tiêu</a:t>
            </a:r>
            <a:r>
              <a:rPr lang="en-US" dirty="0"/>
              <a:t> </a:t>
            </a:r>
            <a:r>
              <a:rPr lang="en-US" dirty="0" err="1"/>
              <a:t>chuẩn</a:t>
            </a:r>
            <a:r>
              <a:rPr lang="en-US" dirty="0"/>
              <a:t> </a:t>
            </a:r>
            <a:r>
              <a:rPr lang="en-US" dirty="0" err="1"/>
              <a:t>thực</a:t>
            </a:r>
            <a:r>
              <a:rPr lang="en-US" dirty="0"/>
              <a:t> </a:t>
            </a:r>
            <a:r>
              <a:rPr lang="en-US" dirty="0" err="1"/>
              <a:t>hiện</a:t>
            </a:r>
            <a:r>
              <a:rPr lang="en-US" dirty="0"/>
              <a:t> </a:t>
            </a:r>
            <a:r>
              <a:rPr lang="en-US" dirty="0" err="1"/>
              <a:t>trong</a:t>
            </a:r>
            <a:r>
              <a:rPr lang="en-US" dirty="0"/>
              <a:t> </a:t>
            </a:r>
            <a:r>
              <a:rPr lang="en-US" dirty="0" err="1"/>
              <a:t>các</a:t>
            </a:r>
            <a:r>
              <a:rPr lang="en-US" dirty="0"/>
              <a:t> </a:t>
            </a:r>
            <a:r>
              <a:rPr lang="en-US" dirty="0" err="1"/>
              <a:t>ứng</a:t>
            </a:r>
            <a:r>
              <a:rPr lang="en-US" dirty="0"/>
              <a:t> </a:t>
            </a:r>
            <a:r>
              <a:rPr lang="en-US" dirty="0" err="1"/>
              <a:t>dụng</a:t>
            </a:r>
            <a:r>
              <a:rPr lang="en-US" dirty="0"/>
              <a:t> </a:t>
            </a:r>
            <a:r>
              <a:rPr lang="en-US" dirty="0" err="1"/>
              <a:t>điện</a:t>
            </a:r>
            <a:r>
              <a:rPr lang="en-US" dirty="0"/>
              <a:t> </a:t>
            </a:r>
            <a:r>
              <a:rPr lang="en-US" dirty="0" err="1"/>
              <a:t>thoại</a:t>
            </a:r>
            <a:r>
              <a:rPr lang="en-US" dirty="0"/>
              <a:t> di </a:t>
            </a:r>
            <a:r>
              <a:rPr lang="en-US" dirty="0" err="1"/>
              <a:t>động</a:t>
            </a:r>
            <a:r>
              <a:rPr lang="en-US" dirty="0"/>
              <a:t>.</a:t>
            </a:r>
          </a:p>
          <a:p>
            <a:pPr marL="0" indent="0">
              <a:buNone/>
            </a:pPr>
            <a:endParaRPr lang="en-US" dirty="0"/>
          </a:p>
        </p:txBody>
      </p:sp>
      <p:sp>
        <p:nvSpPr>
          <p:cNvPr id="4" name="Footer Placeholder 3"/>
          <p:cNvSpPr>
            <a:spLocks noGrp="1"/>
          </p:cNvSpPr>
          <p:nvPr>
            <p:ph type="ftr" sz="quarter" idx="11"/>
          </p:nvPr>
        </p:nvSpPr>
        <p:spPr/>
        <p:txBody>
          <a:bodyPr/>
          <a:lstStyle/>
          <a:p>
            <a:r>
              <a:rPr lang="en-US" dirty="0" smtClean="0"/>
              <a:t>Made </a:t>
            </a:r>
            <a:r>
              <a:rPr lang="en-US" dirty="0" smtClean="0"/>
              <a:t>by Mai Van </a:t>
            </a:r>
            <a:r>
              <a:rPr lang="en-US" dirty="0" err="1" smtClean="0"/>
              <a:t>Hien</a:t>
            </a:r>
            <a:endParaRPr lang="en-US" dirty="0"/>
          </a:p>
        </p:txBody>
      </p:sp>
      <p:sp>
        <p:nvSpPr>
          <p:cNvPr id="5" name="Slide Number Placeholder 4"/>
          <p:cNvSpPr>
            <a:spLocks noGrp="1"/>
          </p:cNvSpPr>
          <p:nvPr>
            <p:ph type="sldNum" sz="quarter" idx="12"/>
          </p:nvPr>
        </p:nvSpPr>
        <p:spPr/>
        <p:txBody>
          <a:bodyPr/>
          <a:lstStyle/>
          <a:p>
            <a:fld id="{1D494FE0-5F64-49EA-A18F-AFA7E4072F33}" type="slidenum">
              <a:rPr lang="en-US" smtClean="0"/>
              <a:t>4</a:t>
            </a:fld>
            <a:endParaRPr lang="en-US"/>
          </a:p>
        </p:txBody>
      </p:sp>
    </p:spTree>
    <p:extLst>
      <p:ext uri="{BB962C8B-B14F-4D97-AF65-F5344CB8AC3E}">
        <p14:creationId xmlns:p14="http://schemas.microsoft.com/office/powerpoint/2010/main" val="3783530"/>
      </p:ext>
    </p:extLst>
  </p:cSld>
  <p:clrMapOvr>
    <a:masterClrMapping/>
  </p:clrMapOvr>
  <mc:AlternateContent xmlns:mc="http://schemas.openxmlformats.org/markup-compatibility/2006" xmlns:p14="http://schemas.microsoft.com/office/powerpoint/2010/main">
    <mc:Choice Requires="p14">
      <p:transition spd="slow" p14:dur="5000" advTm="5000">
        <p:pull/>
      </p:transition>
    </mc:Choice>
    <mc:Fallback xmlns="">
      <p:transition spd="slow" advTm="5000">
        <p:pull/>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 calcmode="lin" valueType="num">
                                      <p:cBhvr>
                                        <p:cTn id="15"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6"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17"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18" dur="10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p:cTn id="23"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4"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25"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26" dur="1000"/>
                                        <p:tgtEl>
                                          <p:spTgt spid="3">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p:cTn id="31" dur="1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2" dur="1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33" dur="1000" fill="hold"/>
                                        <p:tgtEl>
                                          <p:spTgt spid="3">
                                            <p:txEl>
                                              <p:pRg st="3" end="3"/>
                                            </p:txEl>
                                          </p:spTgt>
                                        </p:tgtEl>
                                        <p:attrNameLst>
                                          <p:attrName>style.rotation</p:attrName>
                                        </p:attrNameLst>
                                      </p:cBhvr>
                                      <p:tavLst>
                                        <p:tav tm="0">
                                          <p:val>
                                            <p:fltVal val="90"/>
                                          </p:val>
                                        </p:tav>
                                        <p:tav tm="100000">
                                          <p:val>
                                            <p:fltVal val="0"/>
                                          </p:val>
                                        </p:tav>
                                      </p:tavLst>
                                    </p:anim>
                                    <p:animEffect transition="in" filter="fade">
                                      <p:cBhvr>
                                        <p:cTn id="34" dur="1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err="1"/>
              <a:t>Mục</a:t>
            </a:r>
            <a:r>
              <a:rPr lang="en-US" b="1" i="1" dirty="0"/>
              <a:t> </a:t>
            </a:r>
            <a:r>
              <a:rPr lang="en-US" b="1" i="1" dirty="0" err="1"/>
              <a:t>tiêu</a:t>
            </a:r>
            <a:r>
              <a:rPr lang="en-US" b="1" i="1" dirty="0"/>
              <a:t> </a:t>
            </a:r>
            <a:r>
              <a:rPr lang="en-US" b="1" i="1" dirty="0" err="1"/>
              <a:t>chính</a:t>
            </a:r>
            <a:r>
              <a:rPr lang="en-US" b="1" i="1" dirty="0"/>
              <a:t> </a:t>
            </a:r>
            <a:r>
              <a:rPr lang="en-US" b="1" i="1" dirty="0" err="1"/>
              <a:t>và</a:t>
            </a:r>
            <a:r>
              <a:rPr lang="en-US" b="1" i="1" dirty="0"/>
              <a:t> </a:t>
            </a:r>
            <a:r>
              <a:rPr lang="en-US" b="1" i="1" dirty="0" err="1"/>
              <a:t>triết</a:t>
            </a:r>
            <a:r>
              <a:rPr lang="en-US" b="1" i="1" dirty="0"/>
              <a:t> </a:t>
            </a:r>
            <a:r>
              <a:rPr lang="en-US" b="1" i="1" dirty="0" err="1"/>
              <a:t>lý</a:t>
            </a:r>
            <a:r>
              <a:rPr lang="en-US" b="1" i="1" dirty="0"/>
              <a:t> </a:t>
            </a:r>
            <a:r>
              <a:rPr lang="en-US" b="1" i="1" dirty="0" err="1"/>
              <a:t>đằng</a:t>
            </a:r>
            <a:r>
              <a:rPr lang="en-US" b="1" i="1" dirty="0"/>
              <a:t> </a:t>
            </a:r>
            <a:r>
              <a:rPr lang="en-US" b="1" i="1" dirty="0" err="1"/>
              <a:t>sau</a:t>
            </a:r>
            <a:r>
              <a:rPr lang="en-US" b="1" i="1" dirty="0"/>
              <a:t> </a:t>
            </a:r>
            <a:r>
              <a:rPr lang="en-US" b="1" i="1" dirty="0" err="1"/>
              <a:t>khung</a:t>
            </a:r>
            <a:r>
              <a:rPr lang="en-US" b="1" i="1" dirty="0"/>
              <a:t> </a:t>
            </a:r>
            <a:r>
              <a:rPr lang="en-US" b="1" i="1" dirty="0" err="1"/>
              <a:t>AeroGear</a:t>
            </a:r>
            <a:r>
              <a:rPr lang="en-US" b="1" i="1" dirty="0"/>
              <a:t> </a:t>
            </a:r>
            <a:r>
              <a:rPr lang="en-US" b="1" i="1" dirty="0" err="1"/>
              <a:t>là</a:t>
            </a:r>
            <a:r>
              <a:rPr lang="en-US" b="1" i="1" dirty="0"/>
              <a:t> </a:t>
            </a:r>
            <a:r>
              <a:rPr lang="en-US" b="1" i="1" dirty="0" err="1"/>
              <a:t>gì</a:t>
            </a:r>
            <a:r>
              <a:rPr lang="en-US" b="1" i="1" dirty="0"/>
              <a:t>?</a:t>
            </a:r>
            <a:r>
              <a:rPr lang="en-US" b="1" dirty="0"/>
              <a:t> </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US" sz="2000" dirty="0" err="1"/>
              <a:t>AeroGear</a:t>
            </a:r>
            <a:r>
              <a:rPr lang="en-US" sz="2000" dirty="0"/>
              <a:t> </a:t>
            </a:r>
            <a:r>
              <a:rPr lang="en-US" sz="2000" dirty="0" err="1"/>
              <a:t>bắt</a:t>
            </a:r>
            <a:r>
              <a:rPr lang="en-US" sz="2000" dirty="0"/>
              <a:t> </a:t>
            </a:r>
            <a:r>
              <a:rPr lang="en-US" sz="2000" dirty="0" err="1"/>
              <a:t>đầu</a:t>
            </a:r>
            <a:r>
              <a:rPr lang="en-US" sz="2000" dirty="0"/>
              <a:t> </a:t>
            </a:r>
            <a:r>
              <a:rPr lang="en-US" sz="2000" dirty="0" err="1"/>
              <a:t>như</a:t>
            </a:r>
            <a:r>
              <a:rPr lang="en-US" sz="2000" dirty="0"/>
              <a:t> </a:t>
            </a:r>
            <a:r>
              <a:rPr lang="en-US" sz="2000" dirty="0" err="1"/>
              <a:t>là</a:t>
            </a:r>
            <a:r>
              <a:rPr lang="en-US" sz="2000" dirty="0"/>
              <a:t> </a:t>
            </a:r>
            <a:r>
              <a:rPr lang="en-US" sz="2000" dirty="0" err="1"/>
              <a:t>một</a:t>
            </a:r>
            <a:r>
              <a:rPr lang="en-US" sz="2000" dirty="0"/>
              <a:t> </a:t>
            </a:r>
            <a:r>
              <a:rPr lang="en-US" sz="2000" dirty="0" err="1"/>
              <a:t>dự</a:t>
            </a:r>
            <a:r>
              <a:rPr lang="en-US" sz="2000" dirty="0"/>
              <a:t> </a:t>
            </a:r>
            <a:r>
              <a:rPr lang="en-US" sz="2000" dirty="0" err="1"/>
              <a:t>án</a:t>
            </a:r>
            <a:r>
              <a:rPr lang="en-US" sz="2000" dirty="0"/>
              <a:t> </a:t>
            </a:r>
            <a:r>
              <a:rPr lang="en-US" sz="2000" dirty="0" err="1"/>
              <a:t>mã</a:t>
            </a:r>
            <a:r>
              <a:rPr lang="en-US" sz="2000" dirty="0"/>
              <a:t> </a:t>
            </a:r>
            <a:r>
              <a:rPr lang="en-US" sz="2000" dirty="0" err="1"/>
              <a:t>nguồn</a:t>
            </a:r>
            <a:r>
              <a:rPr lang="en-US" sz="2000" dirty="0"/>
              <a:t> </a:t>
            </a:r>
            <a:r>
              <a:rPr lang="en-US" sz="2000" dirty="0" err="1"/>
              <a:t>mở</a:t>
            </a:r>
            <a:r>
              <a:rPr lang="en-US" sz="2000" dirty="0"/>
              <a:t> </a:t>
            </a:r>
            <a:r>
              <a:rPr lang="en-US" sz="2000" dirty="0" err="1"/>
              <a:t>tập</a:t>
            </a:r>
            <a:r>
              <a:rPr lang="en-US" sz="2000" dirty="0"/>
              <a:t> </a:t>
            </a:r>
            <a:r>
              <a:rPr lang="en-US" sz="2000" dirty="0" err="1"/>
              <a:t>trung</a:t>
            </a:r>
            <a:r>
              <a:rPr lang="en-US" sz="2000" dirty="0"/>
              <a:t> </a:t>
            </a:r>
            <a:r>
              <a:rPr lang="en-US" sz="2000" dirty="0" err="1"/>
              <a:t>vào</a:t>
            </a:r>
            <a:r>
              <a:rPr lang="en-US" sz="2000" dirty="0"/>
              <a:t> </a:t>
            </a:r>
            <a:r>
              <a:rPr lang="en-US" sz="2000" dirty="0" err="1"/>
              <a:t>việc</a:t>
            </a:r>
            <a:r>
              <a:rPr lang="en-US" sz="2000" dirty="0"/>
              <a:t> </a:t>
            </a:r>
            <a:r>
              <a:rPr lang="en-US" sz="2000" dirty="0" err="1"/>
              <a:t>phát</a:t>
            </a:r>
            <a:r>
              <a:rPr lang="en-US" sz="2000" dirty="0"/>
              <a:t> </a:t>
            </a:r>
            <a:r>
              <a:rPr lang="en-US" sz="2000" dirty="0" err="1"/>
              <a:t>triển</a:t>
            </a:r>
            <a:r>
              <a:rPr lang="en-US" sz="2000" dirty="0"/>
              <a:t> </a:t>
            </a:r>
            <a:r>
              <a:rPr lang="en-US" sz="2000" dirty="0" err="1"/>
              <a:t>các</a:t>
            </a:r>
            <a:r>
              <a:rPr lang="en-US" sz="2000" dirty="0"/>
              <a:t> </a:t>
            </a:r>
            <a:r>
              <a:rPr lang="en-US" sz="2000" dirty="0" err="1"/>
              <a:t>ứng</a:t>
            </a:r>
            <a:r>
              <a:rPr lang="en-US" sz="2000" dirty="0"/>
              <a:t> </a:t>
            </a:r>
            <a:r>
              <a:rPr lang="en-US" sz="2000" dirty="0" err="1"/>
              <a:t>dụng</a:t>
            </a:r>
            <a:r>
              <a:rPr lang="en-US" sz="2000" dirty="0"/>
              <a:t> di </a:t>
            </a:r>
            <a:r>
              <a:rPr lang="en-US" sz="2000" dirty="0" err="1"/>
              <a:t>động</a:t>
            </a:r>
            <a:r>
              <a:rPr lang="en-US" sz="2000" dirty="0"/>
              <a:t> </a:t>
            </a:r>
            <a:r>
              <a:rPr lang="en-US" sz="2000" dirty="0" err="1"/>
              <a:t>dễ</a:t>
            </a:r>
            <a:r>
              <a:rPr lang="en-US" sz="2000" dirty="0"/>
              <a:t> </a:t>
            </a:r>
            <a:r>
              <a:rPr lang="en-US" sz="2000" dirty="0" err="1"/>
              <a:t>dàng</a:t>
            </a:r>
            <a:r>
              <a:rPr lang="en-US" sz="2000" dirty="0"/>
              <a:t> </a:t>
            </a:r>
            <a:r>
              <a:rPr lang="en-US" sz="2000" dirty="0" err="1"/>
              <a:t>hơn</a:t>
            </a:r>
            <a:r>
              <a:rPr lang="en-US" sz="2000" dirty="0"/>
              <a:t> </a:t>
            </a:r>
            <a:r>
              <a:rPr lang="en-US" sz="2000" dirty="0" err="1"/>
              <a:t>trên</a:t>
            </a:r>
            <a:r>
              <a:rPr lang="en-US" sz="2000" dirty="0"/>
              <a:t> </a:t>
            </a:r>
            <a:r>
              <a:rPr lang="en-US" sz="2000" dirty="0" err="1"/>
              <a:t>các</a:t>
            </a:r>
            <a:r>
              <a:rPr lang="en-US" sz="2000" dirty="0"/>
              <a:t> </a:t>
            </a:r>
            <a:r>
              <a:rPr lang="en-US" sz="2000" dirty="0" err="1"/>
              <a:t>khách</a:t>
            </a:r>
            <a:r>
              <a:rPr lang="en-US" sz="2000" dirty="0"/>
              <a:t> </a:t>
            </a:r>
            <a:r>
              <a:rPr lang="en-US" sz="2000" dirty="0" err="1"/>
              <a:t>hàng</a:t>
            </a:r>
            <a:r>
              <a:rPr lang="en-US" sz="2000" dirty="0"/>
              <a:t> di </a:t>
            </a:r>
            <a:r>
              <a:rPr lang="en-US" sz="2000" dirty="0" err="1"/>
              <a:t>động</a:t>
            </a:r>
            <a:r>
              <a:rPr lang="en-US" sz="2000" dirty="0"/>
              <a:t> </a:t>
            </a:r>
            <a:r>
              <a:rPr lang="en-US" sz="2000" dirty="0" err="1"/>
              <a:t>lớn</a:t>
            </a:r>
            <a:r>
              <a:rPr lang="en-US" sz="2000" dirty="0"/>
              <a:t> </a:t>
            </a:r>
            <a:r>
              <a:rPr lang="en-US" sz="2000" dirty="0" err="1"/>
              <a:t>và</a:t>
            </a:r>
            <a:r>
              <a:rPr lang="en-US" sz="2000" dirty="0"/>
              <a:t> </a:t>
            </a:r>
            <a:r>
              <a:rPr lang="en-US" sz="2000" dirty="0" err="1"/>
              <a:t>mở</a:t>
            </a:r>
            <a:r>
              <a:rPr lang="en-US" sz="2000" dirty="0"/>
              <a:t> </a:t>
            </a:r>
            <a:r>
              <a:rPr lang="en-US" sz="2000" dirty="0" err="1"/>
              <a:t>rộng</a:t>
            </a:r>
            <a:r>
              <a:rPr lang="en-US" sz="2000" dirty="0"/>
              <a:t> </a:t>
            </a:r>
            <a:r>
              <a:rPr lang="en-US" sz="2000" dirty="0" err="1"/>
              <a:t>sức</a:t>
            </a:r>
            <a:r>
              <a:rPr lang="en-US" sz="2000" dirty="0"/>
              <a:t> </a:t>
            </a:r>
            <a:r>
              <a:rPr lang="en-US" sz="2000" dirty="0" err="1"/>
              <a:t>mạnh</a:t>
            </a:r>
            <a:r>
              <a:rPr lang="en-US" sz="2000" dirty="0"/>
              <a:t> </a:t>
            </a:r>
            <a:r>
              <a:rPr lang="en-US" sz="2000" dirty="0" err="1"/>
              <a:t>của</a:t>
            </a:r>
            <a:r>
              <a:rPr lang="en-US" sz="2000" dirty="0"/>
              <a:t> </a:t>
            </a:r>
            <a:r>
              <a:rPr lang="en-US" sz="2000" dirty="0" err="1"/>
              <a:t>một</a:t>
            </a:r>
            <a:r>
              <a:rPr lang="en-US" sz="2000" dirty="0"/>
              <a:t> </a:t>
            </a:r>
            <a:r>
              <a:rPr lang="en-US" sz="2000" dirty="0" err="1"/>
              <a:t>chức</a:t>
            </a:r>
            <a:r>
              <a:rPr lang="en-US" sz="2000" dirty="0"/>
              <a:t> </a:t>
            </a:r>
            <a:r>
              <a:rPr lang="en-US" sz="2000" dirty="0" err="1"/>
              <a:t>năng</a:t>
            </a:r>
            <a:r>
              <a:rPr lang="en-US" sz="2000" dirty="0"/>
              <a:t> </a:t>
            </a:r>
            <a:r>
              <a:rPr lang="en-US" sz="2000" dirty="0" err="1"/>
              <a:t>máy</a:t>
            </a:r>
            <a:r>
              <a:rPr lang="en-US" sz="2000" dirty="0"/>
              <a:t> </a:t>
            </a:r>
            <a:r>
              <a:rPr lang="en-US" sz="2000" dirty="0" err="1"/>
              <a:t>chủ</a:t>
            </a:r>
            <a:r>
              <a:rPr lang="en-US" sz="2000" dirty="0"/>
              <a:t> </a:t>
            </a:r>
            <a:r>
              <a:rPr lang="en-US" sz="2000" dirty="0" err="1"/>
              <a:t>JavaEE</a:t>
            </a:r>
            <a:r>
              <a:rPr lang="en-US" sz="2000" dirty="0"/>
              <a:t> </a:t>
            </a:r>
            <a:r>
              <a:rPr lang="en-US" sz="2000" dirty="0" err="1"/>
              <a:t>cho</a:t>
            </a:r>
            <a:r>
              <a:rPr lang="en-US" sz="2000" dirty="0"/>
              <a:t> </a:t>
            </a:r>
            <a:r>
              <a:rPr lang="en-US" sz="2000" dirty="0" err="1"/>
              <a:t>các</a:t>
            </a:r>
            <a:r>
              <a:rPr lang="en-US" sz="2000" dirty="0"/>
              <a:t> </a:t>
            </a:r>
            <a:r>
              <a:rPr lang="en-US" sz="2000" dirty="0" err="1"/>
              <a:t>khách</a:t>
            </a:r>
            <a:r>
              <a:rPr lang="en-US" sz="2000" dirty="0"/>
              <a:t> </a:t>
            </a:r>
            <a:r>
              <a:rPr lang="en-US" sz="2000" dirty="0" err="1"/>
              <a:t>hàng</a:t>
            </a:r>
            <a:r>
              <a:rPr lang="en-US" sz="2000" dirty="0"/>
              <a:t> </a:t>
            </a:r>
            <a:r>
              <a:rPr lang="en-US" sz="2000" dirty="0" err="1"/>
              <a:t>mới</a:t>
            </a:r>
            <a:r>
              <a:rPr lang="en-US" sz="2000" dirty="0"/>
              <a:t> </a:t>
            </a:r>
            <a:r>
              <a:rPr lang="en-US" sz="2000" dirty="0" err="1"/>
              <a:t>và</a:t>
            </a:r>
            <a:r>
              <a:rPr lang="en-US" sz="2000" dirty="0"/>
              <a:t> </a:t>
            </a:r>
            <a:r>
              <a:rPr lang="en-US" sz="2000" dirty="0" err="1"/>
              <a:t>phát</a:t>
            </a:r>
            <a:r>
              <a:rPr lang="en-US" sz="2000" dirty="0"/>
              <a:t> </a:t>
            </a:r>
            <a:r>
              <a:rPr lang="en-US" sz="2000" dirty="0" err="1"/>
              <a:t>triển</a:t>
            </a:r>
            <a:r>
              <a:rPr lang="en-US" sz="2000" dirty="0" smtClean="0"/>
              <a:t>.</a:t>
            </a:r>
          </a:p>
          <a:p>
            <a:r>
              <a:rPr lang="en-US" sz="2000" dirty="0" smtClean="0"/>
              <a:t> </a:t>
            </a:r>
            <a:r>
              <a:rPr lang="en-US" sz="2000" dirty="0" err="1"/>
              <a:t>Một</a:t>
            </a:r>
            <a:r>
              <a:rPr lang="en-US" sz="2000" dirty="0"/>
              <a:t> </a:t>
            </a:r>
            <a:r>
              <a:rPr lang="en-US" sz="2000" dirty="0" err="1"/>
              <a:t>số</a:t>
            </a:r>
            <a:r>
              <a:rPr lang="en-US" sz="2000" dirty="0"/>
              <a:t> </a:t>
            </a:r>
            <a:r>
              <a:rPr lang="en-US" sz="2000" dirty="0" err="1"/>
              <a:t>triết</a:t>
            </a:r>
            <a:r>
              <a:rPr lang="en-US" sz="2000" dirty="0"/>
              <a:t> </a:t>
            </a:r>
            <a:r>
              <a:rPr lang="en-US" sz="2000" dirty="0" err="1"/>
              <a:t>lý</a:t>
            </a:r>
            <a:r>
              <a:rPr lang="en-US" sz="2000" dirty="0"/>
              <a:t> </a:t>
            </a:r>
            <a:r>
              <a:rPr lang="en-US" sz="2000" dirty="0" err="1"/>
              <a:t>cụ</a:t>
            </a:r>
            <a:r>
              <a:rPr lang="en-US" sz="2000" dirty="0"/>
              <a:t> </a:t>
            </a:r>
            <a:r>
              <a:rPr lang="en-US" sz="2000" dirty="0" err="1"/>
              <a:t>thể</a:t>
            </a:r>
            <a:r>
              <a:rPr lang="en-US" sz="2000" dirty="0"/>
              <a:t> </a:t>
            </a:r>
            <a:r>
              <a:rPr lang="en-US" sz="2000" dirty="0" err="1"/>
              <a:t>của</a:t>
            </a:r>
            <a:r>
              <a:rPr lang="en-US" sz="2000" dirty="0"/>
              <a:t> </a:t>
            </a:r>
            <a:r>
              <a:rPr lang="en-US" sz="2000" dirty="0" err="1"/>
              <a:t>chúng</a:t>
            </a:r>
            <a:r>
              <a:rPr lang="en-US" sz="2000" dirty="0"/>
              <a:t> </a:t>
            </a:r>
            <a:r>
              <a:rPr lang="en-US" sz="2000" dirty="0" err="1"/>
              <a:t>tôi</a:t>
            </a:r>
            <a:r>
              <a:rPr lang="en-US" sz="2000" dirty="0"/>
              <a:t> </a:t>
            </a:r>
            <a:r>
              <a:rPr lang="en-US" sz="2000" dirty="0" err="1"/>
              <a:t>là</a:t>
            </a:r>
            <a:r>
              <a:rPr lang="en-US" sz="2000" dirty="0"/>
              <a:t>: Web di </a:t>
            </a:r>
            <a:r>
              <a:rPr lang="en-US" sz="2000" dirty="0" err="1"/>
              <a:t>động</a:t>
            </a:r>
            <a:r>
              <a:rPr lang="en-US" sz="2000" dirty="0"/>
              <a:t>, Hybrid, </a:t>
            </a:r>
            <a:r>
              <a:rPr lang="en-US" sz="2000" dirty="0" err="1"/>
              <a:t>iOS</a:t>
            </a:r>
            <a:r>
              <a:rPr lang="en-US" sz="2000" dirty="0"/>
              <a:t> </a:t>
            </a:r>
            <a:r>
              <a:rPr lang="en-US" sz="2000" dirty="0" err="1"/>
              <a:t>và</a:t>
            </a:r>
            <a:r>
              <a:rPr lang="en-US" sz="2000" dirty="0"/>
              <a:t> Android </a:t>
            </a:r>
            <a:r>
              <a:rPr lang="en-US" sz="2000" dirty="0" err="1"/>
              <a:t>là</a:t>
            </a:r>
            <a:r>
              <a:rPr lang="en-US" sz="2000" dirty="0"/>
              <a:t> </a:t>
            </a:r>
            <a:r>
              <a:rPr lang="en-US" sz="2000" dirty="0" err="1"/>
              <a:t>tất</a:t>
            </a:r>
            <a:r>
              <a:rPr lang="en-US" sz="2000" dirty="0"/>
              <a:t> </a:t>
            </a:r>
            <a:r>
              <a:rPr lang="en-US" sz="2000" dirty="0" err="1"/>
              <a:t>cả</a:t>
            </a:r>
            <a:r>
              <a:rPr lang="en-US" sz="2000" dirty="0"/>
              <a:t> </a:t>
            </a:r>
            <a:r>
              <a:rPr lang="en-US" sz="2000" dirty="0" err="1"/>
              <a:t>các</a:t>
            </a:r>
            <a:r>
              <a:rPr lang="en-US" sz="2000" dirty="0"/>
              <a:t> </a:t>
            </a:r>
            <a:r>
              <a:rPr lang="en-US" sz="2000" dirty="0" err="1"/>
              <a:t>nền</a:t>
            </a:r>
            <a:r>
              <a:rPr lang="en-US" sz="2000" dirty="0"/>
              <a:t> </a:t>
            </a:r>
            <a:r>
              <a:rPr lang="en-US" sz="2000" dirty="0" err="1"/>
              <a:t>tảng</a:t>
            </a:r>
            <a:r>
              <a:rPr lang="en-US" sz="2000" dirty="0"/>
              <a:t> </a:t>
            </a:r>
            <a:r>
              <a:rPr lang="en-US" sz="2000" dirty="0" err="1"/>
              <a:t>phát</a:t>
            </a:r>
            <a:r>
              <a:rPr lang="en-US" sz="2000" dirty="0"/>
              <a:t> </a:t>
            </a:r>
            <a:r>
              <a:rPr lang="en-US" sz="2000" dirty="0" err="1"/>
              <a:t>triển</a:t>
            </a:r>
            <a:r>
              <a:rPr lang="en-US" sz="2000" dirty="0"/>
              <a:t> </a:t>
            </a:r>
            <a:r>
              <a:rPr lang="en-US" sz="2000" dirty="0" err="1"/>
              <a:t>khách</a:t>
            </a:r>
            <a:r>
              <a:rPr lang="en-US" sz="2000" dirty="0"/>
              <a:t> </a:t>
            </a:r>
            <a:r>
              <a:rPr lang="en-US" sz="2000" dirty="0" err="1"/>
              <a:t>hàng</a:t>
            </a:r>
            <a:r>
              <a:rPr lang="en-US" sz="2000" dirty="0"/>
              <a:t> </a:t>
            </a:r>
            <a:r>
              <a:rPr lang="en-US" sz="2000" dirty="0" err="1"/>
              <a:t>hợp</a:t>
            </a:r>
            <a:r>
              <a:rPr lang="en-US" sz="2000" dirty="0"/>
              <a:t> </a:t>
            </a:r>
            <a:r>
              <a:rPr lang="en-US" sz="2000" dirty="0" err="1"/>
              <a:t>lệ</a:t>
            </a:r>
            <a:r>
              <a:rPr lang="en-US" sz="2000" dirty="0"/>
              <a:t>; </a:t>
            </a:r>
            <a:r>
              <a:rPr lang="en-US" sz="2000" dirty="0" err="1"/>
              <a:t>mở</a:t>
            </a:r>
            <a:r>
              <a:rPr lang="en-US" sz="2000" dirty="0"/>
              <a:t> </a:t>
            </a:r>
            <a:r>
              <a:rPr lang="en-US" sz="2000" dirty="0" err="1"/>
              <a:t>rộng</a:t>
            </a:r>
            <a:r>
              <a:rPr lang="en-US" sz="2000" dirty="0"/>
              <a:t> </a:t>
            </a:r>
            <a:r>
              <a:rPr lang="en-US" sz="2000" dirty="0" err="1"/>
              <a:t>phần</a:t>
            </a:r>
            <a:r>
              <a:rPr lang="en-US" sz="2000" dirty="0"/>
              <a:t> </a:t>
            </a:r>
            <a:r>
              <a:rPr lang="en-US" sz="2000" dirty="0" err="1"/>
              <a:t>tốt</a:t>
            </a:r>
            <a:r>
              <a:rPr lang="en-US" sz="2000" dirty="0"/>
              <a:t> </a:t>
            </a:r>
            <a:r>
              <a:rPr lang="en-US" sz="2000" dirty="0" err="1"/>
              <a:t>nhất</a:t>
            </a:r>
            <a:r>
              <a:rPr lang="en-US" sz="2000" dirty="0"/>
              <a:t> </a:t>
            </a:r>
            <a:r>
              <a:rPr lang="en-US" sz="2000" dirty="0" err="1"/>
              <a:t>của</a:t>
            </a:r>
            <a:r>
              <a:rPr lang="en-US" sz="2000" dirty="0"/>
              <a:t> </a:t>
            </a:r>
            <a:r>
              <a:rPr lang="en-US" sz="2000" dirty="0" err="1"/>
              <a:t>JavaEE</a:t>
            </a:r>
            <a:r>
              <a:rPr lang="en-US" sz="2000" dirty="0"/>
              <a:t> </a:t>
            </a:r>
            <a:r>
              <a:rPr lang="en-US" sz="2000" dirty="0" err="1"/>
              <a:t>cho</a:t>
            </a:r>
            <a:r>
              <a:rPr lang="en-US" sz="2000" dirty="0"/>
              <a:t> </a:t>
            </a:r>
            <a:r>
              <a:rPr lang="en-US" sz="2000" dirty="0" err="1"/>
              <a:t>khách</a:t>
            </a:r>
            <a:r>
              <a:rPr lang="en-US" sz="2000" dirty="0"/>
              <a:t> </a:t>
            </a:r>
            <a:r>
              <a:rPr lang="en-US" sz="2000" dirty="0" err="1"/>
              <a:t>hàng</a:t>
            </a:r>
            <a:r>
              <a:rPr lang="en-US" sz="2000" dirty="0"/>
              <a:t> </a:t>
            </a:r>
            <a:r>
              <a:rPr lang="en-US" sz="2000" dirty="0" err="1"/>
              <a:t>thế</a:t>
            </a:r>
            <a:r>
              <a:rPr lang="en-US" sz="2000" dirty="0"/>
              <a:t> </a:t>
            </a:r>
            <a:r>
              <a:rPr lang="en-US" sz="2000" dirty="0" err="1"/>
              <a:t>hệ</a:t>
            </a:r>
            <a:r>
              <a:rPr lang="en-US" sz="2000" dirty="0"/>
              <a:t> </a:t>
            </a:r>
            <a:r>
              <a:rPr lang="en-US" sz="2000" dirty="0" err="1"/>
              <a:t>hiện</a:t>
            </a:r>
            <a:r>
              <a:rPr lang="en-US" sz="2000" dirty="0"/>
              <a:t> </a:t>
            </a:r>
            <a:r>
              <a:rPr lang="en-US" sz="2000" dirty="0" err="1"/>
              <a:t>tại</a:t>
            </a:r>
            <a:r>
              <a:rPr lang="en-US" sz="2000" dirty="0"/>
              <a:t> </a:t>
            </a:r>
            <a:r>
              <a:rPr lang="en-US" sz="2000" dirty="0" err="1"/>
              <a:t>và</a:t>
            </a:r>
            <a:r>
              <a:rPr lang="en-US" sz="2000" dirty="0"/>
              <a:t> </a:t>
            </a:r>
            <a:r>
              <a:rPr lang="en-US" sz="2000" dirty="0" err="1"/>
              <a:t>xa</a:t>
            </a:r>
            <a:r>
              <a:rPr lang="en-US" sz="2000" dirty="0"/>
              <a:t> </a:t>
            </a:r>
            <a:r>
              <a:rPr lang="en-US" sz="2000" dirty="0" err="1"/>
              <a:t>hơn</a:t>
            </a:r>
            <a:r>
              <a:rPr lang="en-US" sz="2000" dirty="0"/>
              <a:t> </a:t>
            </a:r>
            <a:r>
              <a:rPr lang="en-US" sz="2000" dirty="0" err="1"/>
              <a:t>nữa</a:t>
            </a:r>
            <a:r>
              <a:rPr lang="en-US" sz="2000" dirty="0"/>
              <a:t> </a:t>
            </a:r>
            <a:r>
              <a:rPr lang="en-US" sz="2000" dirty="0" err="1"/>
              <a:t>và</a:t>
            </a:r>
            <a:r>
              <a:rPr lang="en-US" sz="2000" dirty="0"/>
              <a:t> </a:t>
            </a:r>
            <a:r>
              <a:rPr lang="en-US" sz="2000" dirty="0" err="1"/>
              <a:t>tập</a:t>
            </a:r>
            <a:r>
              <a:rPr lang="en-US" sz="2000" dirty="0"/>
              <a:t> </a:t>
            </a:r>
            <a:r>
              <a:rPr lang="en-US" sz="2000" dirty="0" err="1"/>
              <a:t>trung</a:t>
            </a:r>
            <a:r>
              <a:rPr lang="en-US" sz="2000" dirty="0"/>
              <a:t> </a:t>
            </a:r>
            <a:r>
              <a:rPr lang="en-US" sz="2000" dirty="0" err="1"/>
              <a:t>vào</a:t>
            </a:r>
            <a:r>
              <a:rPr lang="en-US" sz="2000" dirty="0"/>
              <a:t> </a:t>
            </a:r>
            <a:r>
              <a:rPr lang="en-US" sz="2000" dirty="0" err="1"/>
              <a:t>các</a:t>
            </a:r>
            <a:r>
              <a:rPr lang="en-US" sz="2000" dirty="0"/>
              <a:t> </a:t>
            </a:r>
            <a:r>
              <a:rPr lang="en-US" sz="2000" dirty="0" err="1"/>
              <a:t>doanh</a:t>
            </a:r>
            <a:r>
              <a:rPr lang="en-US" sz="2000" dirty="0"/>
              <a:t> </a:t>
            </a:r>
            <a:r>
              <a:rPr lang="en-US" sz="2000" dirty="0" err="1"/>
              <a:t>nghiệp</a:t>
            </a:r>
            <a:r>
              <a:rPr lang="en-US" sz="2000" dirty="0"/>
              <a:t>.  </a:t>
            </a:r>
          </a:p>
        </p:txBody>
      </p:sp>
      <p:sp>
        <p:nvSpPr>
          <p:cNvPr id="4" name="Footer Placeholder 3"/>
          <p:cNvSpPr>
            <a:spLocks noGrp="1"/>
          </p:cNvSpPr>
          <p:nvPr>
            <p:ph type="ftr" sz="quarter" idx="11"/>
          </p:nvPr>
        </p:nvSpPr>
        <p:spPr/>
        <p:txBody>
          <a:bodyPr/>
          <a:lstStyle/>
          <a:p>
            <a:r>
              <a:rPr lang="en-US" dirty="0" smtClean="0"/>
              <a:t>Made by </a:t>
            </a:r>
            <a:r>
              <a:rPr lang="en-US" dirty="0" smtClean="0"/>
              <a:t>Mai Van </a:t>
            </a:r>
            <a:r>
              <a:rPr lang="en-US" dirty="0" err="1" smtClean="0"/>
              <a:t>Hien</a:t>
            </a:r>
            <a:endParaRPr lang="en-US" dirty="0"/>
          </a:p>
        </p:txBody>
      </p:sp>
      <p:sp>
        <p:nvSpPr>
          <p:cNvPr id="5" name="Slide Number Placeholder 4"/>
          <p:cNvSpPr>
            <a:spLocks noGrp="1"/>
          </p:cNvSpPr>
          <p:nvPr>
            <p:ph type="sldNum" sz="quarter" idx="12"/>
          </p:nvPr>
        </p:nvSpPr>
        <p:spPr/>
        <p:txBody>
          <a:bodyPr/>
          <a:lstStyle/>
          <a:p>
            <a:fld id="{1D494FE0-5F64-49EA-A18F-AFA7E4072F33}" type="slidenum">
              <a:rPr lang="en-US" smtClean="0"/>
              <a:t>5</a:t>
            </a:fld>
            <a:endParaRPr lang="en-US"/>
          </a:p>
        </p:txBody>
      </p:sp>
    </p:spTree>
    <p:extLst>
      <p:ext uri="{BB962C8B-B14F-4D97-AF65-F5344CB8AC3E}">
        <p14:creationId xmlns:p14="http://schemas.microsoft.com/office/powerpoint/2010/main" val="1877958240"/>
      </p:ext>
    </p:extLst>
  </p:cSld>
  <p:clrMapOvr>
    <a:masterClrMapping/>
  </p:clrMapOvr>
  <mc:AlternateContent xmlns:mc="http://schemas.openxmlformats.org/markup-compatibility/2006" xmlns:p14="http://schemas.microsoft.com/office/powerpoint/2010/main">
    <mc:Choice Requires="p14">
      <p:transition spd="slow" p14:dur="5000" advTm="5000">
        <p:pull/>
      </p:transition>
    </mc:Choice>
    <mc:Fallback xmlns="">
      <p:transition spd="slow" advTm="5000">
        <p:pull/>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25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25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err="1" smtClean="0"/>
              <a:t>Làm</a:t>
            </a:r>
            <a:r>
              <a:rPr lang="en-US" b="1" i="1" dirty="0" smtClean="0"/>
              <a:t> </a:t>
            </a:r>
            <a:r>
              <a:rPr lang="en-US" b="1" i="1" dirty="0" err="1"/>
              <a:t>thế</a:t>
            </a:r>
            <a:r>
              <a:rPr lang="en-US" b="1" i="1" dirty="0"/>
              <a:t> </a:t>
            </a:r>
            <a:r>
              <a:rPr lang="en-US" b="1" i="1" dirty="0" err="1"/>
              <a:t>nào</a:t>
            </a:r>
            <a:r>
              <a:rPr lang="en-US" b="1" i="1" dirty="0"/>
              <a:t> </a:t>
            </a:r>
            <a:r>
              <a:rPr lang="en-US" b="1" i="1" dirty="0" err="1" smtClean="0"/>
              <a:t>để</a:t>
            </a:r>
            <a:r>
              <a:rPr lang="en-US" b="1" i="1" dirty="0" smtClean="0"/>
              <a:t> </a:t>
            </a:r>
            <a:r>
              <a:rPr lang="en-US" b="1" i="1" dirty="0" err="1" smtClean="0"/>
              <a:t>PicketLink</a:t>
            </a:r>
            <a:r>
              <a:rPr lang="en-US" b="1" i="1" dirty="0" smtClean="0"/>
              <a:t> </a:t>
            </a:r>
            <a:r>
              <a:rPr lang="en-US" b="1" i="1" dirty="0" err="1" smtClean="0"/>
              <a:t>và</a:t>
            </a:r>
            <a:r>
              <a:rPr lang="en-US" b="1" i="1" dirty="0" smtClean="0"/>
              <a:t> </a:t>
            </a:r>
            <a:r>
              <a:rPr lang="en-US" b="1" i="1" dirty="0" err="1" smtClean="0"/>
              <a:t>AeroGear</a:t>
            </a:r>
            <a:r>
              <a:rPr lang="en-US" b="1" i="1" dirty="0" smtClean="0"/>
              <a:t> </a:t>
            </a:r>
            <a:r>
              <a:rPr lang="en-US" b="1" i="1" dirty="0" err="1" smtClean="0"/>
              <a:t>bổ</a:t>
            </a:r>
            <a:r>
              <a:rPr lang="en-US" b="1" i="1" dirty="0" smtClean="0"/>
              <a:t> </a:t>
            </a:r>
            <a:r>
              <a:rPr lang="en-US" b="1" i="1" dirty="0"/>
              <a:t>sung </a:t>
            </a:r>
            <a:r>
              <a:rPr lang="en-US" b="1" i="1" dirty="0" err="1"/>
              <a:t>cho</a:t>
            </a:r>
            <a:r>
              <a:rPr lang="en-US" b="1" i="1" dirty="0"/>
              <a:t> </a:t>
            </a:r>
            <a:r>
              <a:rPr lang="en-US" b="1" i="1" dirty="0" err="1"/>
              <a:t>nhau</a:t>
            </a:r>
            <a:r>
              <a:rPr lang="en-US" b="1" i="1" dirty="0"/>
              <a:t> </a:t>
            </a:r>
            <a:r>
              <a:rPr lang="en-US" b="1" i="1" dirty="0" err="1"/>
              <a:t>để</a:t>
            </a:r>
            <a:r>
              <a:rPr lang="en-US" b="1" i="1" dirty="0"/>
              <a:t> </a:t>
            </a:r>
            <a:r>
              <a:rPr lang="en-US" b="1" i="1" dirty="0" err="1"/>
              <a:t>cung</a:t>
            </a:r>
            <a:r>
              <a:rPr lang="en-US" b="1" i="1" dirty="0"/>
              <a:t> </a:t>
            </a:r>
            <a:r>
              <a:rPr lang="en-US" b="1" i="1" dirty="0" err="1"/>
              <a:t>cấp</a:t>
            </a:r>
            <a:r>
              <a:rPr lang="en-US" b="1" i="1" dirty="0"/>
              <a:t> </a:t>
            </a:r>
            <a:r>
              <a:rPr lang="en-US" b="1" i="1" dirty="0" err="1"/>
              <a:t>các</a:t>
            </a:r>
            <a:r>
              <a:rPr lang="en-US" b="1" i="1" dirty="0"/>
              <a:t> </a:t>
            </a:r>
            <a:r>
              <a:rPr lang="en-US" b="1" i="1" dirty="0" err="1"/>
              <a:t>ứng</a:t>
            </a:r>
            <a:r>
              <a:rPr lang="en-US" b="1" i="1" dirty="0"/>
              <a:t> </a:t>
            </a:r>
            <a:r>
              <a:rPr lang="en-US" b="1" i="1" dirty="0" err="1"/>
              <a:t>dụng</a:t>
            </a:r>
            <a:r>
              <a:rPr lang="en-US" b="1" i="1" dirty="0"/>
              <a:t> </a:t>
            </a:r>
            <a:r>
              <a:rPr lang="en-US" b="1" i="1" dirty="0" err="1"/>
              <a:t>điện</a:t>
            </a:r>
            <a:r>
              <a:rPr lang="en-US" b="1" i="1" dirty="0"/>
              <a:t> </a:t>
            </a:r>
            <a:r>
              <a:rPr lang="en-US" b="1" i="1" dirty="0" err="1"/>
              <a:t>thoại</a:t>
            </a:r>
            <a:r>
              <a:rPr lang="en-US" b="1" i="1" dirty="0"/>
              <a:t> di </a:t>
            </a:r>
            <a:r>
              <a:rPr lang="en-US" b="1" i="1" dirty="0" err="1"/>
              <a:t>động</a:t>
            </a:r>
            <a:r>
              <a:rPr lang="en-US" b="1" i="1" dirty="0"/>
              <a:t> an </a:t>
            </a:r>
            <a:r>
              <a:rPr lang="en-US" b="1" i="1" dirty="0" err="1"/>
              <a:t>toàn</a:t>
            </a:r>
            <a:r>
              <a:rPr lang="en-US" b="1" i="1" dirty="0"/>
              <a:t>?</a:t>
            </a:r>
            <a:r>
              <a:rPr lang="en-US" b="1" dirty="0"/>
              <a:t> </a:t>
            </a:r>
            <a:endParaRPr lang="en-US" dirty="0"/>
          </a:p>
        </p:txBody>
      </p:sp>
      <p:sp>
        <p:nvSpPr>
          <p:cNvPr id="3" name="Content Placeholder 2"/>
          <p:cNvSpPr>
            <a:spLocks noGrp="1"/>
          </p:cNvSpPr>
          <p:nvPr>
            <p:ph idx="1"/>
          </p:nvPr>
        </p:nvSpPr>
        <p:spPr>
          <a:xfrm>
            <a:off x="677334" y="2343151"/>
            <a:ext cx="8596668" cy="3880773"/>
          </a:xfrm>
        </p:spPr>
        <p:txBody>
          <a:bodyPr/>
          <a:lstStyle/>
          <a:p>
            <a:r>
              <a:rPr lang="en-US" dirty="0" err="1"/>
              <a:t>PicketLink</a:t>
            </a:r>
            <a:r>
              <a:rPr lang="en-US" dirty="0"/>
              <a:t> </a:t>
            </a:r>
            <a:r>
              <a:rPr lang="en-US" dirty="0" err="1"/>
              <a:t>cung</a:t>
            </a:r>
            <a:r>
              <a:rPr lang="en-US" dirty="0"/>
              <a:t> </a:t>
            </a:r>
            <a:r>
              <a:rPr lang="en-US" dirty="0" err="1"/>
              <a:t>cấp</a:t>
            </a:r>
            <a:r>
              <a:rPr lang="en-US" dirty="0"/>
              <a:t> </a:t>
            </a:r>
            <a:r>
              <a:rPr lang="en-US" dirty="0" err="1"/>
              <a:t>giải</a:t>
            </a:r>
            <a:r>
              <a:rPr lang="en-US" dirty="0"/>
              <a:t> </a:t>
            </a:r>
            <a:r>
              <a:rPr lang="en-US" dirty="0" err="1"/>
              <a:t>pháp</a:t>
            </a:r>
            <a:r>
              <a:rPr lang="en-US" dirty="0"/>
              <a:t> </a:t>
            </a:r>
            <a:r>
              <a:rPr lang="en-US" dirty="0" err="1"/>
              <a:t>cho</a:t>
            </a:r>
            <a:r>
              <a:rPr lang="en-US" dirty="0"/>
              <a:t> </a:t>
            </a:r>
            <a:r>
              <a:rPr lang="en-US" dirty="0" err="1"/>
              <a:t>một</a:t>
            </a:r>
            <a:r>
              <a:rPr lang="en-US" dirty="0"/>
              <a:t> </a:t>
            </a:r>
            <a:r>
              <a:rPr lang="en-US" dirty="0" err="1"/>
              <a:t>khuôn</a:t>
            </a:r>
            <a:r>
              <a:rPr lang="en-US" dirty="0"/>
              <a:t> </a:t>
            </a:r>
            <a:r>
              <a:rPr lang="en-US" dirty="0" err="1"/>
              <a:t>khổ</a:t>
            </a:r>
            <a:r>
              <a:rPr lang="en-US" dirty="0"/>
              <a:t> </a:t>
            </a:r>
            <a:r>
              <a:rPr lang="en-US" dirty="0" err="1"/>
              <a:t>doanh</a:t>
            </a:r>
            <a:r>
              <a:rPr lang="en-US" dirty="0"/>
              <a:t> </a:t>
            </a:r>
            <a:r>
              <a:rPr lang="en-US" dirty="0" err="1"/>
              <a:t>nghiệp</a:t>
            </a:r>
            <a:r>
              <a:rPr lang="en-US" dirty="0"/>
              <a:t> </a:t>
            </a:r>
            <a:r>
              <a:rPr lang="en-US" dirty="0" err="1"/>
              <a:t>phía</a:t>
            </a:r>
            <a:r>
              <a:rPr lang="en-US" dirty="0"/>
              <a:t> </a:t>
            </a:r>
            <a:r>
              <a:rPr lang="en-US" dirty="0" err="1"/>
              <a:t>máy</a:t>
            </a:r>
            <a:r>
              <a:rPr lang="en-US" dirty="0"/>
              <a:t> </a:t>
            </a:r>
            <a:r>
              <a:rPr lang="en-US" dirty="0" err="1"/>
              <a:t>chủ</a:t>
            </a:r>
            <a:r>
              <a:rPr lang="en-US" dirty="0"/>
              <a:t> </a:t>
            </a:r>
            <a:r>
              <a:rPr lang="en-US" dirty="0" err="1"/>
              <a:t>bảo</a:t>
            </a:r>
            <a:r>
              <a:rPr lang="en-US" dirty="0"/>
              <a:t> </a:t>
            </a:r>
            <a:r>
              <a:rPr lang="en-US" dirty="0" err="1"/>
              <a:t>mật</a:t>
            </a:r>
            <a:r>
              <a:rPr lang="en-US" dirty="0"/>
              <a:t> Java </a:t>
            </a:r>
            <a:r>
              <a:rPr lang="en-US" dirty="0" err="1"/>
              <a:t>mục</a:t>
            </a:r>
            <a:r>
              <a:rPr lang="en-US" dirty="0"/>
              <a:t> </a:t>
            </a:r>
            <a:r>
              <a:rPr lang="en-US" dirty="0" err="1"/>
              <a:t>đích</a:t>
            </a:r>
            <a:r>
              <a:rPr lang="en-US" dirty="0"/>
              <a:t> </a:t>
            </a:r>
            <a:r>
              <a:rPr lang="en-US" dirty="0" err="1"/>
              <a:t>chung</a:t>
            </a:r>
            <a:r>
              <a:rPr lang="en-US" dirty="0" smtClean="0"/>
              <a:t>.</a:t>
            </a:r>
          </a:p>
          <a:p>
            <a:r>
              <a:rPr lang="en-US" dirty="0" smtClean="0"/>
              <a:t> </a:t>
            </a:r>
            <a:r>
              <a:rPr lang="en-US" dirty="0" err="1"/>
              <a:t>AeroGear</a:t>
            </a:r>
            <a:r>
              <a:rPr lang="en-US" dirty="0"/>
              <a:t> </a:t>
            </a:r>
            <a:r>
              <a:rPr lang="en-US" dirty="0" err="1"/>
              <a:t>được</a:t>
            </a:r>
            <a:r>
              <a:rPr lang="en-US" dirty="0"/>
              <a:t> </a:t>
            </a:r>
            <a:r>
              <a:rPr lang="en-US" dirty="0" err="1"/>
              <a:t>xây</a:t>
            </a:r>
            <a:r>
              <a:rPr lang="en-US" dirty="0"/>
              <a:t> </a:t>
            </a:r>
            <a:r>
              <a:rPr lang="en-US" dirty="0" err="1"/>
              <a:t>dựng</a:t>
            </a:r>
            <a:r>
              <a:rPr lang="en-US" dirty="0"/>
              <a:t> </a:t>
            </a:r>
            <a:r>
              <a:rPr lang="en-US" dirty="0" err="1"/>
              <a:t>trên</a:t>
            </a:r>
            <a:r>
              <a:rPr lang="en-US" dirty="0"/>
              <a:t> </a:t>
            </a:r>
            <a:r>
              <a:rPr lang="en-US" dirty="0" err="1"/>
              <a:t>đầu</a:t>
            </a:r>
            <a:r>
              <a:rPr lang="en-US" dirty="0"/>
              <a:t> </a:t>
            </a:r>
            <a:r>
              <a:rPr lang="en-US" dirty="0" err="1"/>
              <a:t>trang</a:t>
            </a:r>
            <a:r>
              <a:rPr lang="en-US" dirty="0"/>
              <a:t> </a:t>
            </a:r>
            <a:r>
              <a:rPr lang="en-US" dirty="0" err="1"/>
              <a:t>của</a:t>
            </a:r>
            <a:r>
              <a:rPr lang="en-US" dirty="0"/>
              <a:t> </a:t>
            </a:r>
            <a:r>
              <a:rPr lang="en-US" dirty="0" err="1"/>
              <a:t>nó</a:t>
            </a:r>
            <a:r>
              <a:rPr lang="en-US" dirty="0"/>
              <a:t>, </a:t>
            </a:r>
            <a:r>
              <a:rPr lang="en-US" dirty="0" err="1"/>
              <a:t>thêm</a:t>
            </a:r>
            <a:r>
              <a:rPr lang="en-US" dirty="0"/>
              <a:t> </a:t>
            </a:r>
            <a:r>
              <a:rPr lang="en-US" dirty="0" err="1"/>
              <a:t>cả</a:t>
            </a:r>
            <a:r>
              <a:rPr lang="en-US" dirty="0"/>
              <a:t> </a:t>
            </a:r>
            <a:r>
              <a:rPr lang="en-US" dirty="0" err="1"/>
              <a:t>hai</a:t>
            </a:r>
            <a:r>
              <a:rPr lang="en-US" dirty="0"/>
              <a:t> </a:t>
            </a:r>
            <a:r>
              <a:rPr lang="en-US" dirty="0" err="1"/>
              <a:t>thành</a:t>
            </a:r>
            <a:r>
              <a:rPr lang="en-US" dirty="0"/>
              <a:t> </a:t>
            </a:r>
            <a:r>
              <a:rPr lang="en-US" dirty="0" err="1"/>
              <a:t>phần</a:t>
            </a:r>
            <a:r>
              <a:rPr lang="en-US" dirty="0"/>
              <a:t> </a:t>
            </a:r>
            <a:r>
              <a:rPr lang="en-US" dirty="0" err="1"/>
              <a:t>phía</a:t>
            </a:r>
            <a:r>
              <a:rPr lang="en-US" dirty="0"/>
              <a:t> </a:t>
            </a:r>
            <a:r>
              <a:rPr lang="en-US" dirty="0" err="1"/>
              <a:t>máy</a:t>
            </a:r>
            <a:r>
              <a:rPr lang="en-US" dirty="0"/>
              <a:t> </a:t>
            </a:r>
            <a:r>
              <a:rPr lang="en-US" dirty="0" err="1"/>
              <a:t>chủ</a:t>
            </a:r>
            <a:r>
              <a:rPr lang="en-US" dirty="0"/>
              <a:t> </a:t>
            </a:r>
            <a:r>
              <a:rPr lang="en-US" dirty="0" err="1"/>
              <a:t>điều</a:t>
            </a:r>
            <a:r>
              <a:rPr lang="en-US" dirty="0"/>
              <a:t> </a:t>
            </a:r>
            <a:r>
              <a:rPr lang="en-US" dirty="0" err="1"/>
              <a:t>chỉnh</a:t>
            </a:r>
            <a:r>
              <a:rPr lang="en-US" dirty="0"/>
              <a:t> </a:t>
            </a:r>
            <a:r>
              <a:rPr lang="en-US" dirty="0" err="1"/>
              <a:t>các</a:t>
            </a:r>
            <a:r>
              <a:rPr lang="en-US" dirty="0"/>
              <a:t> </a:t>
            </a:r>
            <a:r>
              <a:rPr lang="en-US" dirty="0" err="1"/>
              <a:t>chức</a:t>
            </a:r>
            <a:r>
              <a:rPr lang="en-US" dirty="0"/>
              <a:t> </a:t>
            </a:r>
            <a:r>
              <a:rPr lang="en-US" dirty="0" err="1"/>
              <a:t>năng</a:t>
            </a:r>
            <a:r>
              <a:rPr lang="en-US" dirty="0"/>
              <a:t> </a:t>
            </a:r>
            <a:r>
              <a:rPr lang="en-US" dirty="0" err="1"/>
              <a:t>của</a:t>
            </a:r>
            <a:r>
              <a:rPr lang="en-US" dirty="0"/>
              <a:t> </a:t>
            </a:r>
            <a:r>
              <a:rPr lang="en-US" dirty="0" err="1"/>
              <a:t>PicketLink</a:t>
            </a:r>
            <a:r>
              <a:rPr lang="en-US" dirty="0"/>
              <a:t> </a:t>
            </a:r>
            <a:r>
              <a:rPr lang="en-US" dirty="0" err="1"/>
              <a:t>với</a:t>
            </a:r>
            <a:r>
              <a:rPr lang="en-US" dirty="0"/>
              <a:t> </a:t>
            </a:r>
            <a:r>
              <a:rPr lang="en-US" dirty="0" err="1"/>
              <a:t>nhu</a:t>
            </a:r>
            <a:r>
              <a:rPr lang="en-US" dirty="0"/>
              <a:t> </a:t>
            </a:r>
            <a:r>
              <a:rPr lang="en-US" dirty="0" err="1"/>
              <a:t>cầu</a:t>
            </a:r>
            <a:r>
              <a:rPr lang="en-US" dirty="0"/>
              <a:t> </a:t>
            </a:r>
            <a:r>
              <a:rPr lang="en-US" dirty="0" err="1"/>
              <a:t>của</a:t>
            </a:r>
            <a:r>
              <a:rPr lang="en-US" dirty="0"/>
              <a:t> </a:t>
            </a:r>
            <a:r>
              <a:rPr lang="en-US" dirty="0" err="1"/>
              <a:t>các</a:t>
            </a:r>
            <a:r>
              <a:rPr lang="en-US" dirty="0"/>
              <a:t> </a:t>
            </a:r>
            <a:r>
              <a:rPr lang="en-US" dirty="0" err="1"/>
              <a:t>ứng</a:t>
            </a:r>
            <a:r>
              <a:rPr lang="en-US" dirty="0"/>
              <a:t> </a:t>
            </a:r>
            <a:r>
              <a:rPr lang="en-US" dirty="0" err="1"/>
              <a:t>dụng</a:t>
            </a:r>
            <a:r>
              <a:rPr lang="en-US" dirty="0"/>
              <a:t> di </a:t>
            </a:r>
            <a:r>
              <a:rPr lang="en-US" dirty="0" err="1"/>
              <a:t>động</a:t>
            </a:r>
            <a:r>
              <a:rPr lang="en-US" dirty="0"/>
              <a:t>, </a:t>
            </a:r>
            <a:r>
              <a:rPr lang="en-US" dirty="0" err="1"/>
              <a:t>cũng</a:t>
            </a:r>
            <a:r>
              <a:rPr lang="en-US" dirty="0"/>
              <a:t> </a:t>
            </a:r>
            <a:r>
              <a:rPr lang="en-US" dirty="0" err="1"/>
              <a:t>như</a:t>
            </a:r>
            <a:r>
              <a:rPr lang="en-US" dirty="0"/>
              <a:t> </a:t>
            </a:r>
            <a:r>
              <a:rPr lang="en-US" dirty="0" err="1"/>
              <a:t>các</a:t>
            </a:r>
            <a:r>
              <a:rPr lang="en-US" dirty="0"/>
              <a:t> </a:t>
            </a:r>
            <a:r>
              <a:rPr lang="en-US" dirty="0" err="1"/>
              <a:t>thành</a:t>
            </a:r>
            <a:r>
              <a:rPr lang="en-US" dirty="0"/>
              <a:t> </a:t>
            </a:r>
            <a:r>
              <a:rPr lang="en-US" dirty="0" err="1"/>
              <a:t>phần</a:t>
            </a:r>
            <a:r>
              <a:rPr lang="en-US" dirty="0"/>
              <a:t> </a:t>
            </a:r>
            <a:r>
              <a:rPr lang="en-US" dirty="0" err="1"/>
              <a:t>phía</a:t>
            </a:r>
            <a:r>
              <a:rPr lang="en-US" dirty="0"/>
              <a:t> </a:t>
            </a:r>
            <a:r>
              <a:rPr lang="en-US" dirty="0" err="1"/>
              <a:t>khách</a:t>
            </a:r>
            <a:r>
              <a:rPr lang="en-US" dirty="0"/>
              <a:t> </a:t>
            </a:r>
            <a:r>
              <a:rPr lang="en-US" dirty="0" err="1"/>
              <a:t>hàng</a:t>
            </a:r>
            <a:r>
              <a:rPr lang="en-US" dirty="0"/>
              <a:t> </a:t>
            </a:r>
            <a:r>
              <a:rPr lang="en-US" dirty="0" err="1"/>
              <a:t>để</a:t>
            </a:r>
            <a:r>
              <a:rPr lang="en-US" dirty="0"/>
              <a:t> </a:t>
            </a:r>
            <a:r>
              <a:rPr lang="en-US" dirty="0" err="1"/>
              <a:t>xây</a:t>
            </a:r>
            <a:r>
              <a:rPr lang="en-US" dirty="0"/>
              <a:t> </a:t>
            </a:r>
            <a:r>
              <a:rPr lang="en-US" dirty="0" err="1"/>
              <a:t>dựng</a:t>
            </a:r>
            <a:r>
              <a:rPr lang="en-US" dirty="0"/>
              <a:t> web </a:t>
            </a:r>
            <a:r>
              <a:rPr lang="en-US" dirty="0" err="1"/>
              <a:t>phong</a:t>
            </a:r>
            <a:r>
              <a:rPr lang="en-US" dirty="0"/>
              <a:t> </a:t>
            </a:r>
            <a:r>
              <a:rPr lang="en-US" dirty="0" err="1"/>
              <a:t>phú</a:t>
            </a:r>
            <a:r>
              <a:rPr lang="en-US" dirty="0"/>
              <a:t> </a:t>
            </a:r>
            <a:r>
              <a:rPr lang="en-US" dirty="0" err="1"/>
              <a:t>và</a:t>
            </a:r>
            <a:r>
              <a:rPr lang="en-US" dirty="0"/>
              <a:t> </a:t>
            </a:r>
            <a:r>
              <a:rPr lang="en-US" dirty="0" err="1"/>
              <a:t>nguồn</a:t>
            </a:r>
            <a:r>
              <a:rPr lang="en-US" dirty="0"/>
              <a:t> </a:t>
            </a:r>
            <a:r>
              <a:rPr lang="en-US" dirty="0" err="1"/>
              <a:t>gốc</a:t>
            </a:r>
            <a:r>
              <a:rPr lang="en-US" dirty="0"/>
              <a:t> </a:t>
            </a:r>
            <a:r>
              <a:rPr lang="en-US" dirty="0" err="1"/>
              <a:t>các</a:t>
            </a:r>
            <a:r>
              <a:rPr lang="en-US" dirty="0"/>
              <a:t> </a:t>
            </a:r>
            <a:r>
              <a:rPr lang="en-US" dirty="0" err="1"/>
              <a:t>ứng</a:t>
            </a:r>
            <a:r>
              <a:rPr lang="en-US" dirty="0"/>
              <a:t> </a:t>
            </a:r>
            <a:r>
              <a:rPr lang="en-US" dirty="0" err="1"/>
              <a:t>dụng</a:t>
            </a:r>
            <a:r>
              <a:rPr lang="en-US" dirty="0"/>
              <a:t> Android / </a:t>
            </a:r>
            <a:r>
              <a:rPr lang="en-US" dirty="0" err="1"/>
              <a:t>iOS</a:t>
            </a:r>
            <a:r>
              <a:rPr lang="en-US" dirty="0"/>
              <a:t> </a:t>
            </a:r>
            <a:r>
              <a:rPr lang="en-US" dirty="0" err="1"/>
              <a:t>tương</a:t>
            </a:r>
            <a:r>
              <a:rPr lang="en-US" dirty="0"/>
              <a:t> </a:t>
            </a:r>
            <a:r>
              <a:rPr lang="en-US" dirty="0" err="1"/>
              <a:t>tác</a:t>
            </a:r>
            <a:r>
              <a:rPr lang="en-US" dirty="0"/>
              <a:t> </a:t>
            </a:r>
            <a:r>
              <a:rPr lang="en-US" dirty="0" err="1"/>
              <a:t>với</a:t>
            </a:r>
            <a:r>
              <a:rPr lang="en-US" dirty="0"/>
              <a:t> </a:t>
            </a:r>
            <a:r>
              <a:rPr lang="en-US" dirty="0" err="1"/>
              <a:t>phía</a:t>
            </a:r>
            <a:r>
              <a:rPr lang="en-US" dirty="0"/>
              <a:t> </a:t>
            </a:r>
            <a:r>
              <a:rPr lang="en-US" dirty="0" err="1"/>
              <a:t>máy</a:t>
            </a:r>
            <a:r>
              <a:rPr lang="en-US" dirty="0"/>
              <a:t> </a:t>
            </a:r>
            <a:r>
              <a:rPr lang="en-US" dirty="0" err="1"/>
              <a:t>chủ</a:t>
            </a:r>
            <a:r>
              <a:rPr lang="en-US" dirty="0"/>
              <a:t>. </a:t>
            </a:r>
          </a:p>
        </p:txBody>
      </p:sp>
      <p:sp>
        <p:nvSpPr>
          <p:cNvPr id="4" name="Footer Placeholder 3"/>
          <p:cNvSpPr>
            <a:spLocks noGrp="1"/>
          </p:cNvSpPr>
          <p:nvPr>
            <p:ph type="ftr" sz="quarter" idx="11"/>
          </p:nvPr>
        </p:nvSpPr>
        <p:spPr/>
        <p:txBody>
          <a:bodyPr/>
          <a:lstStyle/>
          <a:p>
            <a:r>
              <a:rPr lang="en-US" dirty="0" smtClean="0"/>
              <a:t>Made by </a:t>
            </a:r>
            <a:r>
              <a:rPr lang="en-US" dirty="0" smtClean="0"/>
              <a:t>Mai Van </a:t>
            </a:r>
            <a:r>
              <a:rPr lang="en-US" dirty="0" err="1" smtClean="0"/>
              <a:t>Hien</a:t>
            </a:r>
            <a:endParaRPr lang="en-US" dirty="0"/>
          </a:p>
        </p:txBody>
      </p:sp>
      <p:sp>
        <p:nvSpPr>
          <p:cNvPr id="5" name="Slide Number Placeholder 4"/>
          <p:cNvSpPr>
            <a:spLocks noGrp="1"/>
          </p:cNvSpPr>
          <p:nvPr>
            <p:ph type="sldNum" sz="quarter" idx="12"/>
          </p:nvPr>
        </p:nvSpPr>
        <p:spPr/>
        <p:txBody>
          <a:bodyPr/>
          <a:lstStyle/>
          <a:p>
            <a:fld id="{1D494FE0-5F64-49EA-A18F-AFA7E4072F33}" type="slidenum">
              <a:rPr lang="en-US" smtClean="0"/>
              <a:t>6</a:t>
            </a:fld>
            <a:endParaRPr lang="en-US"/>
          </a:p>
        </p:txBody>
      </p:sp>
    </p:spTree>
    <p:extLst>
      <p:ext uri="{BB962C8B-B14F-4D97-AF65-F5344CB8AC3E}">
        <p14:creationId xmlns:p14="http://schemas.microsoft.com/office/powerpoint/2010/main" val="316144504"/>
      </p:ext>
    </p:extLst>
  </p:cSld>
  <p:clrMapOvr>
    <a:masterClrMapping/>
  </p:clrMapOvr>
  <mc:AlternateContent xmlns:mc="http://schemas.openxmlformats.org/markup-compatibility/2006" xmlns:p14="http://schemas.microsoft.com/office/powerpoint/2010/main">
    <mc:Choice Requires="p14">
      <p:transition spd="slow" p14:dur="5000" advTm="5000">
        <p:pull/>
      </p:transition>
    </mc:Choice>
    <mc:Fallback xmlns="">
      <p:transition spd="slow" advTm="5000">
        <p:pull/>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circle(in)">
                                      <p:cBhvr>
                                        <p:cTn id="13" dur="20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circle(in)">
                                      <p:cBhvr>
                                        <p:cTn id="18"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err="1"/>
              <a:t>Các</a:t>
            </a:r>
            <a:r>
              <a:rPr lang="en-US" b="1" i="1" dirty="0"/>
              <a:t> </a:t>
            </a:r>
            <a:r>
              <a:rPr lang="en-US" b="1" i="1" dirty="0" err="1"/>
              <a:t>công</a:t>
            </a:r>
            <a:r>
              <a:rPr lang="en-US" b="1" i="1" dirty="0"/>
              <a:t> </a:t>
            </a:r>
            <a:r>
              <a:rPr lang="en-US" b="1" i="1" dirty="0" err="1"/>
              <a:t>cụ</a:t>
            </a:r>
            <a:r>
              <a:rPr lang="en-US" b="1" i="1" dirty="0"/>
              <a:t> </a:t>
            </a:r>
            <a:r>
              <a:rPr lang="en-US" b="1" i="1" dirty="0" err="1"/>
              <a:t>hỗ</a:t>
            </a:r>
            <a:r>
              <a:rPr lang="en-US" b="1" i="1" dirty="0"/>
              <a:t> </a:t>
            </a:r>
            <a:r>
              <a:rPr lang="en-US" b="1" i="1" dirty="0" err="1"/>
              <a:t>trợ</a:t>
            </a:r>
            <a:r>
              <a:rPr lang="en-US" b="1" i="1" dirty="0"/>
              <a:t> </a:t>
            </a:r>
            <a:r>
              <a:rPr lang="en-US" b="1" i="1" dirty="0" err="1"/>
              <a:t>của</a:t>
            </a:r>
            <a:r>
              <a:rPr lang="en-US" b="1" i="1" dirty="0"/>
              <a:t> </a:t>
            </a:r>
            <a:r>
              <a:rPr lang="en-US" b="1" i="1" dirty="0" err="1"/>
              <a:t>việc</a:t>
            </a:r>
            <a:r>
              <a:rPr lang="en-US" b="1" i="1" dirty="0"/>
              <a:t> </a:t>
            </a:r>
            <a:r>
              <a:rPr lang="en-US" b="1" i="1" dirty="0" err="1"/>
              <a:t>sử</a:t>
            </a:r>
            <a:r>
              <a:rPr lang="en-US" b="1" i="1" dirty="0"/>
              <a:t> </a:t>
            </a:r>
            <a:r>
              <a:rPr lang="en-US" b="1" i="1" dirty="0" err="1"/>
              <a:t>dụng</a:t>
            </a:r>
            <a:r>
              <a:rPr lang="en-US" b="1" i="1" dirty="0"/>
              <a:t> </a:t>
            </a:r>
            <a:r>
              <a:rPr lang="en-US" b="1" i="1" dirty="0" err="1"/>
              <a:t>khuôn</a:t>
            </a:r>
            <a:r>
              <a:rPr lang="en-US" b="1" i="1" dirty="0"/>
              <a:t> </a:t>
            </a:r>
            <a:r>
              <a:rPr lang="en-US" b="1" i="1" dirty="0" err="1"/>
              <a:t>khổ</a:t>
            </a:r>
            <a:r>
              <a:rPr lang="en-US" b="1" i="1" dirty="0"/>
              <a:t> </a:t>
            </a:r>
            <a:r>
              <a:rPr lang="en-US" b="1" i="1" dirty="0" err="1"/>
              <a:t>AeroGear</a:t>
            </a:r>
            <a:r>
              <a:rPr lang="en-US" b="1" i="1" dirty="0"/>
              <a:t> </a:t>
            </a:r>
            <a:r>
              <a:rPr lang="en-US" b="1" i="1" dirty="0" err="1"/>
              <a:t>để</a:t>
            </a:r>
            <a:r>
              <a:rPr lang="en-US" b="1" i="1" dirty="0"/>
              <a:t> </a:t>
            </a:r>
            <a:r>
              <a:rPr lang="en-US" b="1" i="1" dirty="0" err="1"/>
              <a:t>phát</a:t>
            </a:r>
            <a:r>
              <a:rPr lang="en-US" b="1" i="1" dirty="0"/>
              <a:t> </a:t>
            </a:r>
            <a:r>
              <a:rPr lang="en-US" b="1" i="1" dirty="0" err="1"/>
              <a:t>triển</a:t>
            </a:r>
            <a:r>
              <a:rPr lang="en-US" b="1" i="1" dirty="0"/>
              <a:t> web </a:t>
            </a:r>
            <a:r>
              <a:rPr lang="en-US" b="1" i="1" dirty="0" err="1" smtClean="0"/>
              <a:t>và</a:t>
            </a:r>
            <a:r>
              <a:rPr lang="en-US" b="1" i="1" dirty="0" smtClean="0"/>
              <a:t> </a:t>
            </a:r>
            <a:r>
              <a:rPr lang="en-US" b="1" i="1" dirty="0" err="1"/>
              <a:t>ứng</a:t>
            </a:r>
            <a:r>
              <a:rPr lang="en-US" b="1" i="1" dirty="0"/>
              <a:t> </a:t>
            </a:r>
            <a:r>
              <a:rPr lang="en-US" b="1" i="1" dirty="0" err="1"/>
              <a:t>dụng</a:t>
            </a:r>
            <a:r>
              <a:rPr lang="en-US" b="1" i="1" dirty="0"/>
              <a:t> di </a:t>
            </a:r>
            <a:r>
              <a:rPr lang="en-US" b="1" i="1" dirty="0" err="1"/>
              <a:t>động</a:t>
            </a:r>
            <a:r>
              <a:rPr lang="en-US" b="1" i="1" dirty="0"/>
              <a:t> </a:t>
            </a:r>
            <a:r>
              <a:rPr lang="en-US" b="1" i="1" dirty="0" err="1"/>
              <a:t>là</a:t>
            </a:r>
            <a:r>
              <a:rPr lang="en-US" b="1" i="1" dirty="0"/>
              <a:t> </a:t>
            </a:r>
            <a:r>
              <a:rPr lang="en-US" b="1" i="1" dirty="0" err="1"/>
              <a:t>gì</a:t>
            </a:r>
            <a:r>
              <a:rPr lang="en-US" b="1" dirty="0"/>
              <a:t>? </a:t>
            </a:r>
            <a:endParaRPr lang="en-US" dirty="0"/>
          </a:p>
        </p:txBody>
      </p:sp>
      <p:sp>
        <p:nvSpPr>
          <p:cNvPr id="3" name="Content Placeholder 2"/>
          <p:cNvSpPr>
            <a:spLocks noGrp="1"/>
          </p:cNvSpPr>
          <p:nvPr>
            <p:ph idx="1"/>
          </p:nvPr>
        </p:nvSpPr>
        <p:spPr>
          <a:xfrm>
            <a:off x="677334" y="2212105"/>
            <a:ext cx="8596668" cy="3880773"/>
          </a:xfrm>
        </p:spPr>
        <p:txBody>
          <a:bodyPr/>
          <a:lstStyle/>
          <a:p>
            <a:pPr>
              <a:buFont typeface="Wingdings" panose="05000000000000000000" pitchFamily="2" charset="2"/>
              <a:buChar char="q"/>
            </a:pPr>
            <a:r>
              <a:rPr lang="en-US" dirty="0" err="1"/>
              <a:t>AeroGear</a:t>
            </a:r>
            <a:r>
              <a:rPr lang="en-US" dirty="0"/>
              <a:t> </a:t>
            </a:r>
            <a:r>
              <a:rPr lang="en-US" dirty="0" err="1"/>
              <a:t>đi</a:t>
            </a:r>
            <a:r>
              <a:rPr lang="en-US" dirty="0"/>
              <a:t> </a:t>
            </a:r>
            <a:r>
              <a:rPr lang="en-US" dirty="0" err="1"/>
              <a:t>kèm</a:t>
            </a:r>
            <a:r>
              <a:rPr lang="en-US" dirty="0"/>
              <a:t> </a:t>
            </a:r>
            <a:r>
              <a:rPr lang="en-US" dirty="0" err="1"/>
              <a:t>với</a:t>
            </a:r>
            <a:r>
              <a:rPr lang="en-US" dirty="0"/>
              <a:t> </a:t>
            </a:r>
            <a:r>
              <a:rPr lang="en-US" dirty="0" err="1"/>
              <a:t>sự</a:t>
            </a:r>
            <a:r>
              <a:rPr lang="en-US" dirty="0"/>
              <a:t> </a:t>
            </a:r>
            <a:r>
              <a:rPr lang="en-US" dirty="0" err="1"/>
              <a:t>ủng</a:t>
            </a:r>
            <a:r>
              <a:rPr lang="en-US" dirty="0"/>
              <a:t> </a:t>
            </a:r>
            <a:r>
              <a:rPr lang="en-US" dirty="0" err="1"/>
              <a:t>hộ</a:t>
            </a:r>
            <a:r>
              <a:rPr lang="en-US" dirty="0"/>
              <a:t> </a:t>
            </a:r>
            <a:r>
              <a:rPr lang="en-US" dirty="0" err="1"/>
              <a:t>của</a:t>
            </a:r>
            <a:r>
              <a:rPr lang="en-US" dirty="0"/>
              <a:t> </a:t>
            </a:r>
            <a:r>
              <a:rPr lang="en-US" dirty="0" err="1"/>
              <a:t>một</a:t>
            </a:r>
            <a:r>
              <a:rPr lang="en-US" dirty="0"/>
              <a:t> </a:t>
            </a:r>
            <a:r>
              <a:rPr lang="en-US" dirty="0" err="1"/>
              <a:t>bộ</a:t>
            </a:r>
            <a:r>
              <a:rPr lang="en-US" dirty="0"/>
              <a:t> </a:t>
            </a:r>
            <a:r>
              <a:rPr lang="en-US" dirty="0" err="1"/>
              <a:t>công</a:t>
            </a:r>
            <a:r>
              <a:rPr lang="en-US" dirty="0"/>
              <a:t> </a:t>
            </a:r>
            <a:r>
              <a:rPr lang="en-US" dirty="0" err="1"/>
              <a:t>cụ</a:t>
            </a:r>
            <a:r>
              <a:rPr lang="en-US" dirty="0"/>
              <a:t> </a:t>
            </a:r>
            <a:r>
              <a:rPr lang="en-US" dirty="0" err="1"/>
              <a:t>và</a:t>
            </a:r>
            <a:r>
              <a:rPr lang="en-US" dirty="0"/>
              <a:t> </a:t>
            </a:r>
            <a:r>
              <a:rPr lang="en-US" dirty="0" err="1"/>
              <a:t>khuôn</a:t>
            </a:r>
            <a:r>
              <a:rPr lang="en-US" dirty="0"/>
              <a:t> </a:t>
            </a:r>
            <a:r>
              <a:rPr lang="en-US" dirty="0" err="1"/>
              <a:t>khổ</a:t>
            </a:r>
            <a:r>
              <a:rPr lang="en-US" dirty="0"/>
              <a:t> </a:t>
            </a:r>
            <a:r>
              <a:rPr lang="en-US" dirty="0" err="1"/>
              <a:t>mà</a:t>
            </a:r>
            <a:r>
              <a:rPr lang="en-US" dirty="0"/>
              <a:t> </a:t>
            </a:r>
            <a:r>
              <a:rPr lang="en-US" dirty="0" err="1"/>
              <a:t>giảm</a:t>
            </a:r>
            <a:r>
              <a:rPr lang="en-US" dirty="0"/>
              <a:t> </a:t>
            </a:r>
            <a:r>
              <a:rPr lang="en-US" dirty="0" err="1"/>
              <a:t>bớt</a:t>
            </a:r>
            <a:r>
              <a:rPr lang="en-US" dirty="0"/>
              <a:t> </a:t>
            </a:r>
            <a:r>
              <a:rPr lang="en-US" dirty="0" err="1"/>
              <a:t>nhiệm</a:t>
            </a:r>
            <a:r>
              <a:rPr lang="en-US" dirty="0"/>
              <a:t> </a:t>
            </a:r>
            <a:r>
              <a:rPr lang="en-US" dirty="0" err="1"/>
              <a:t>vụ</a:t>
            </a:r>
            <a:r>
              <a:rPr lang="en-US" dirty="0"/>
              <a:t> </a:t>
            </a:r>
            <a:r>
              <a:rPr lang="en-US" dirty="0" err="1"/>
              <a:t>của</a:t>
            </a:r>
            <a:r>
              <a:rPr lang="en-US" dirty="0"/>
              <a:t> </a:t>
            </a:r>
            <a:r>
              <a:rPr lang="en-US" dirty="0" err="1"/>
              <a:t>các</a:t>
            </a:r>
            <a:r>
              <a:rPr lang="en-US" dirty="0"/>
              <a:t> </a:t>
            </a:r>
            <a:r>
              <a:rPr lang="en-US" dirty="0" err="1"/>
              <a:t>nhà</a:t>
            </a:r>
            <a:r>
              <a:rPr lang="en-US" dirty="0"/>
              <a:t> </a:t>
            </a:r>
            <a:r>
              <a:rPr lang="en-US" dirty="0" err="1"/>
              <a:t>phát</a:t>
            </a:r>
            <a:r>
              <a:rPr lang="en-US" dirty="0"/>
              <a:t> </a:t>
            </a:r>
            <a:r>
              <a:rPr lang="en-US" dirty="0" err="1"/>
              <a:t>triển</a:t>
            </a:r>
            <a:r>
              <a:rPr lang="en-US" dirty="0"/>
              <a:t> </a:t>
            </a:r>
            <a:r>
              <a:rPr lang="en-US" dirty="0" err="1"/>
              <a:t>điện</a:t>
            </a:r>
            <a:r>
              <a:rPr lang="en-US" dirty="0"/>
              <a:t> </a:t>
            </a:r>
            <a:r>
              <a:rPr lang="en-US" dirty="0" err="1"/>
              <a:t>thoại</a:t>
            </a:r>
            <a:r>
              <a:rPr lang="en-US" dirty="0"/>
              <a:t> di </a:t>
            </a:r>
            <a:r>
              <a:rPr lang="en-US" dirty="0" err="1"/>
              <a:t>động</a:t>
            </a:r>
            <a:r>
              <a:rPr lang="en-US" dirty="0"/>
              <a:t>. </a:t>
            </a:r>
            <a:endParaRPr lang="en-US" dirty="0" smtClean="0"/>
          </a:p>
          <a:p>
            <a:pPr>
              <a:buFont typeface="Wingdings" panose="05000000000000000000" pitchFamily="2" charset="2"/>
              <a:buChar char="q"/>
            </a:pPr>
            <a:r>
              <a:rPr lang="en-US" dirty="0" err="1" smtClean="0"/>
              <a:t>Trong</a:t>
            </a:r>
            <a:r>
              <a:rPr lang="en-US" dirty="0" smtClean="0"/>
              <a:t> </a:t>
            </a:r>
            <a:r>
              <a:rPr lang="en-US" dirty="0" err="1"/>
              <a:t>điều</a:t>
            </a:r>
            <a:r>
              <a:rPr lang="en-US" dirty="0"/>
              <a:t> </a:t>
            </a:r>
            <a:r>
              <a:rPr lang="en-US" dirty="0" err="1"/>
              <a:t>kiện</a:t>
            </a:r>
            <a:r>
              <a:rPr lang="en-US" dirty="0"/>
              <a:t> </a:t>
            </a:r>
            <a:r>
              <a:rPr lang="en-US" dirty="0" err="1"/>
              <a:t>của</a:t>
            </a:r>
            <a:r>
              <a:rPr lang="en-US" dirty="0"/>
              <a:t> </a:t>
            </a:r>
            <a:r>
              <a:rPr lang="en-US" dirty="0" err="1"/>
              <a:t>một</a:t>
            </a:r>
            <a:r>
              <a:rPr lang="en-US" dirty="0"/>
              <a:t> IDE, JBDS </a:t>
            </a:r>
            <a:r>
              <a:rPr lang="en-US" dirty="0" err="1"/>
              <a:t>cung</a:t>
            </a:r>
            <a:r>
              <a:rPr lang="en-US" dirty="0"/>
              <a:t> </a:t>
            </a:r>
            <a:r>
              <a:rPr lang="en-US" dirty="0" err="1"/>
              <a:t>cấp</a:t>
            </a:r>
            <a:r>
              <a:rPr lang="en-US" dirty="0"/>
              <a:t> </a:t>
            </a:r>
            <a:r>
              <a:rPr lang="en-US" dirty="0" err="1"/>
              <a:t>hỗ</a:t>
            </a:r>
            <a:r>
              <a:rPr lang="en-US" dirty="0"/>
              <a:t> </a:t>
            </a:r>
            <a:r>
              <a:rPr lang="en-US" dirty="0" err="1"/>
              <a:t>trợ</a:t>
            </a:r>
            <a:r>
              <a:rPr lang="en-US" dirty="0"/>
              <a:t> </a:t>
            </a:r>
            <a:r>
              <a:rPr lang="en-US" dirty="0" err="1"/>
              <a:t>cho</a:t>
            </a:r>
            <a:r>
              <a:rPr lang="en-US" dirty="0"/>
              <a:t> </a:t>
            </a:r>
            <a:r>
              <a:rPr lang="en-US" dirty="0" err="1"/>
              <a:t>việc</a:t>
            </a:r>
            <a:r>
              <a:rPr lang="en-US" dirty="0"/>
              <a:t> </a:t>
            </a:r>
            <a:r>
              <a:rPr lang="en-US" dirty="0" err="1"/>
              <a:t>phát</a:t>
            </a:r>
            <a:r>
              <a:rPr lang="en-US" dirty="0"/>
              <a:t> </a:t>
            </a:r>
            <a:r>
              <a:rPr lang="en-US" dirty="0" err="1"/>
              <a:t>triển</a:t>
            </a:r>
            <a:r>
              <a:rPr lang="en-US" dirty="0"/>
              <a:t> </a:t>
            </a:r>
            <a:r>
              <a:rPr lang="en-US" dirty="0" err="1"/>
              <a:t>ứng</a:t>
            </a:r>
            <a:r>
              <a:rPr lang="en-US" dirty="0"/>
              <a:t> </a:t>
            </a:r>
            <a:r>
              <a:rPr lang="en-US" dirty="0" err="1"/>
              <a:t>dụng</a:t>
            </a:r>
            <a:r>
              <a:rPr lang="en-US" dirty="0"/>
              <a:t> di </a:t>
            </a:r>
            <a:r>
              <a:rPr lang="en-US" dirty="0" err="1"/>
              <a:t>động</a:t>
            </a:r>
            <a:r>
              <a:rPr lang="en-US" dirty="0"/>
              <a:t> </a:t>
            </a:r>
            <a:r>
              <a:rPr lang="en-US" dirty="0" err="1"/>
              <a:t>với</a:t>
            </a:r>
            <a:r>
              <a:rPr lang="en-US" dirty="0"/>
              <a:t> </a:t>
            </a:r>
            <a:r>
              <a:rPr lang="en-US" dirty="0" err="1"/>
              <a:t>Aerogear</a:t>
            </a:r>
            <a:r>
              <a:rPr lang="en-US" dirty="0"/>
              <a:t> </a:t>
            </a:r>
            <a:endParaRPr lang="en-US" dirty="0" smtClean="0"/>
          </a:p>
          <a:p>
            <a:pPr>
              <a:buFont typeface="Wingdings" panose="05000000000000000000" pitchFamily="2" charset="2"/>
              <a:buChar char="q"/>
            </a:pPr>
            <a:r>
              <a:rPr lang="en-US" dirty="0" err="1" smtClean="0"/>
              <a:t>Làm</a:t>
            </a:r>
            <a:r>
              <a:rPr lang="en-US" dirty="0" smtClean="0"/>
              <a:t> </a:t>
            </a:r>
            <a:r>
              <a:rPr lang="en-US" dirty="0" err="1"/>
              <a:t>việc</a:t>
            </a:r>
            <a:r>
              <a:rPr lang="en-US" dirty="0"/>
              <a:t> </a:t>
            </a:r>
            <a:r>
              <a:rPr lang="en-US" dirty="0" err="1"/>
              <a:t>theo</a:t>
            </a:r>
            <a:r>
              <a:rPr lang="en-US" dirty="0"/>
              <a:t> </a:t>
            </a:r>
            <a:r>
              <a:rPr lang="en-US" dirty="0" err="1"/>
              <a:t>hướng</a:t>
            </a:r>
            <a:r>
              <a:rPr lang="en-US" dirty="0"/>
              <a:t> </a:t>
            </a:r>
            <a:r>
              <a:rPr lang="en-US" dirty="0" err="1"/>
              <a:t>tích</a:t>
            </a:r>
            <a:r>
              <a:rPr lang="en-US" dirty="0"/>
              <a:t> </a:t>
            </a:r>
            <a:r>
              <a:rPr lang="en-US" dirty="0" err="1"/>
              <a:t>hợp</a:t>
            </a:r>
            <a:r>
              <a:rPr lang="en-US" dirty="0"/>
              <a:t> </a:t>
            </a:r>
            <a:r>
              <a:rPr lang="en-US" dirty="0" err="1"/>
              <a:t>các</a:t>
            </a:r>
            <a:r>
              <a:rPr lang="en-US" dirty="0"/>
              <a:t> </a:t>
            </a:r>
            <a:r>
              <a:rPr lang="en-US" dirty="0" err="1"/>
              <a:t>tính</a:t>
            </a:r>
            <a:r>
              <a:rPr lang="en-US" dirty="0"/>
              <a:t> </a:t>
            </a:r>
            <a:r>
              <a:rPr lang="en-US" dirty="0" err="1"/>
              <a:t>năng</a:t>
            </a:r>
            <a:r>
              <a:rPr lang="en-US" dirty="0"/>
              <a:t> </a:t>
            </a:r>
            <a:r>
              <a:rPr lang="en-US" dirty="0" err="1"/>
              <a:t>cho</a:t>
            </a:r>
            <a:r>
              <a:rPr lang="en-US" dirty="0"/>
              <a:t> </a:t>
            </a:r>
            <a:r>
              <a:rPr lang="en-US" dirty="0" err="1"/>
              <a:t>nhiều</a:t>
            </a:r>
            <a:r>
              <a:rPr lang="en-US" dirty="0"/>
              <a:t> hybrid </a:t>
            </a:r>
            <a:r>
              <a:rPr lang="en-US" dirty="0" err="1"/>
              <a:t>tiên</a:t>
            </a:r>
            <a:r>
              <a:rPr lang="en-US" dirty="0"/>
              <a:t> </a:t>
            </a:r>
            <a:r>
              <a:rPr lang="en-US" dirty="0" err="1"/>
              <a:t>tiến</a:t>
            </a:r>
            <a:r>
              <a:rPr lang="en-US" dirty="0"/>
              <a:t> </a:t>
            </a:r>
            <a:r>
              <a:rPr lang="en-US" dirty="0" err="1"/>
              <a:t>và</a:t>
            </a:r>
            <a:r>
              <a:rPr lang="en-US" dirty="0"/>
              <a:t> </a:t>
            </a:r>
            <a:r>
              <a:rPr lang="en-US" dirty="0" err="1"/>
              <a:t>phát</a:t>
            </a:r>
            <a:r>
              <a:rPr lang="en-US" dirty="0"/>
              <a:t> </a:t>
            </a:r>
            <a:r>
              <a:rPr lang="en-US" dirty="0" err="1"/>
              <a:t>triển</a:t>
            </a:r>
            <a:r>
              <a:rPr lang="en-US" dirty="0"/>
              <a:t> JavaScript </a:t>
            </a:r>
            <a:r>
              <a:rPr lang="en-US" dirty="0" err="1"/>
              <a:t>trong</a:t>
            </a:r>
            <a:r>
              <a:rPr lang="en-US" dirty="0"/>
              <a:t> JBDS. </a:t>
            </a:r>
            <a:endParaRPr lang="en-US" dirty="0" smtClean="0"/>
          </a:p>
          <a:p>
            <a:pPr>
              <a:buFont typeface="Wingdings" panose="05000000000000000000" pitchFamily="2" charset="2"/>
              <a:buChar char="q"/>
            </a:pPr>
            <a:r>
              <a:rPr lang="en-US" dirty="0" err="1" smtClean="0"/>
              <a:t>Tìm</a:t>
            </a:r>
            <a:r>
              <a:rPr lang="en-US" dirty="0" smtClean="0"/>
              <a:t> </a:t>
            </a:r>
            <a:r>
              <a:rPr lang="en-US" dirty="0" err="1"/>
              <a:t>kiếm</a:t>
            </a:r>
            <a:r>
              <a:rPr lang="en-US" dirty="0"/>
              <a:t> </a:t>
            </a:r>
            <a:r>
              <a:rPr lang="en-US" dirty="0" err="1"/>
              <a:t>để</a:t>
            </a:r>
            <a:r>
              <a:rPr lang="en-US" dirty="0"/>
              <a:t> </a:t>
            </a:r>
            <a:r>
              <a:rPr lang="en-US" dirty="0" err="1"/>
              <a:t>có</a:t>
            </a:r>
            <a:r>
              <a:rPr lang="en-US" dirty="0"/>
              <a:t> </a:t>
            </a:r>
            <a:r>
              <a:rPr lang="en-US" dirty="0" err="1"/>
              <a:t>được</a:t>
            </a:r>
            <a:r>
              <a:rPr lang="en-US" dirty="0"/>
              <a:t> HTML5 </a:t>
            </a:r>
            <a:r>
              <a:rPr lang="en-US" dirty="0" err="1"/>
              <a:t>và</a:t>
            </a:r>
            <a:r>
              <a:rPr lang="en-US" dirty="0"/>
              <a:t> REST </a:t>
            </a:r>
            <a:r>
              <a:rPr lang="en-US" dirty="0" err="1"/>
              <a:t>bổ</a:t>
            </a:r>
            <a:r>
              <a:rPr lang="en-US" dirty="0"/>
              <a:t> sung </a:t>
            </a:r>
            <a:r>
              <a:rPr lang="en-US" dirty="0" err="1"/>
              <a:t>lên</a:t>
            </a:r>
            <a:r>
              <a:rPr lang="en-US" dirty="0"/>
              <a:t> </a:t>
            </a:r>
            <a:r>
              <a:rPr lang="en-US" dirty="0" err="1"/>
              <a:t>đến</a:t>
            </a:r>
            <a:r>
              <a:rPr lang="en-US" dirty="0"/>
              <a:t> </a:t>
            </a:r>
            <a:r>
              <a:rPr lang="en-US" dirty="0" err="1"/>
              <a:t>tốc</a:t>
            </a:r>
            <a:r>
              <a:rPr lang="en-US" dirty="0"/>
              <a:t> </a:t>
            </a:r>
            <a:r>
              <a:rPr lang="en-US" dirty="0" err="1"/>
              <a:t>độ</a:t>
            </a:r>
            <a:r>
              <a:rPr lang="en-US" dirty="0"/>
              <a:t> </a:t>
            </a:r>
            <a:r>
              <a:rPr lang="en-US" dirty="0" err="1"/>
              <a:t>trước</a:t>
            </a:r>
            <a:r>
              <a:rPr lang="en-US" dirty="0"/>
              <a:t> </a:t>
            </a:r>
            <a:r>
              <a:rPr lang="en-US" dirty="0" err="1"/>
              <a:t>khi</a:t>
            </a:r>
            <a:r>
              <a:rPr lang="en-US" dirty="0"/>
              <a:t> </a:t>
            </a:r>
            <a:r>
              <a:rPr lang="en-US" dirty="0" err="1"/>
              <a:t>có</a:t>
            </a:r>
            <a:r>
              <a:rPr lang="en-US" dirty="0"/>
              <a:t> </a:t>
            </a:r>
            <a:r>
              <a:rPr lang="en-US" dirty="0" err="1"/>
              <a:t>thể</a:t>
            </a:r>
            <a:r>
              <a:rPr lang="en-US" dirty="0"/>
              <a:t> </a:t>
            </a:r>
            <a:r>
              <a:rPr lang="en-US" dirty="0" err="1"/>
              <a:t>mạo</a:t>
            </a:r>
            <a:r>
              <a:rPr lang="en-US" dirty="0"/>
              <a:t> </a:t>
            </a:r>
            <a:r>
              <a:rPr lang="en-US" dirty="0" err="1"/>
              <a:t>hiểm</a:t>
            </a:r>
            <a:r>
              <a:rPr lang="en-US" dirty="0"/>
              <a:t> </a:t>
            </a:r>
            <a:r>
              <a:rPr lang="en-US" dirty="0" err="1"/>
              <a:t>vào</a:t>
            </a:r>
            <a:r>
              <a:rPr lang="en-US" dirty="0"/>
              <a:t> </a:t>
            </a:r>
            <a:r>
              <a:rPr lang="en-US" dirty="0" err="1"/>
              <a:t>lai</a:t>
            </a:r>
            <a:r>
              <a:rPr lang="en-US" dirty="0"/>
              <a:t> RAD</a:t>
            </a:r>
            <a:endParaRPr lang="en-US"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p:txBody>
          <a:bodyPr/>
          <a:lstStyle/>
          <a:p>
            <a:r>
              <a:rPr lang="en-US" dirty="0" smtClean="0"/>
              <a:t>Made by </a:t>
            </a:r>
            <a:r>
              <a:rPr lang="en-US" dirty="0" smtClean="0"/>
              <a:t>Mai Van </a:t>
            </a:r>
            <a:r>
              <a:rPr lang="en-US" dirty="0" err="1" smtClean="0"/>
              <a:t>Hien</a:t>
            </a:r>
            <a:endParaRPr lang="en-US" dirty="0"/>
          </a:p>
        </p:txBody>
      </p:sp>
      <p:sp>
        <p:nvSpPr>
          <p:cNvPr id="5" name="Slide Number Placeholder 4"/>
          <p:cNvSpPr>
            <a:spLocks noGrp="1"/>
          </p:cNvSpPr>
          <p:nvPr>
            <p:ph type="sldNum" sz="quarter" idx="12"/>
          </p:nvPr>
        </p:nvSpPr>
        <p:spPr/>
        <p:txBody>
          <a:bodyPr/>
          <a:lstStyle/>
          <a:p>
            <a:fld id="{1D494FE0-5F64-49EA-A18F-AFA7E4072F33}" type="slidenum">
              <a:rPr lang="en-US" smtClean="0"/>
              <a:t>7</a:t>
            </a:fld>
            <a:endParaRPr lang="en-US"/>
          </a:p>
        </p:txBody>
      </p:sp>
    </p:spTree>
    <p:extLst>
      <p:ext uri="{BB962C8B-B14F-4D97-AF65-F5344CB8AC3E}">
        <p14:creationId xmlns:p14="http://schemas.microsoft.com/office/powerpoint/2010/main" val="1523954844"/>
      </p:ext>
    </p:extLst>
  </p:cSld>
  <p:clrMapOvr>
    <a:masterClrMapping/>
  </p:clrMapOvr>
  <mc:AlternateContent xmlns:mc="http://schemas.openxmlformats.org/markup-compatibility/2006" xmlns:p14="http://schemas.microsoft.com/office/powerpoint/2010/main">
    <mc:Choice Requires="p14">
      <p:transition spd="slow" p14:dur="5000" advTm="5000">
        <p:pull/>
      </p:transition>
    </mc:Choice>
    <mc:Fallback xmlns="">
      <p:transition spd="slow" advTm="5000">
        <p:pull/>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Effect transition="in" filter="fade">
                                      <p:cBhvr>
                                        <p:cTn id="33" dur="1000"/>
                                        <p:tgtEl>
                                          <p:spTgt spid="3">
                                            <p:txEl>
                                              <p:pRg st="3" end="3"/>
                                            </p:txEl>
                                          </p:spTgt>
                                        </p:tgtEl>
                                      </p:cBhvr>
                                    </p:animEffect>
                                    <p:anim calcmode="lin" valueType="num">
                                      <p:cBhvr>
                                        <p:cTn id="34"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err="1"/>
              <a:t>Sự</a:t>
            </a:r>
            <a:r>
              <a:rPr lang="en-US" b="1" i="1" dirty="0"/>
              <a:t> </a:t>
            </a:r>
            <a:r>
              <a:rPr lang="en-US" b="1" i="1" dirty="0" err="1"/>
              <a:t>hỗ</a:t>
            </a:r>
            <a:r>
              <a:rPr lang="en-US" b="1" i="1" dirty="0"/>
              <a:t> </a:t>
            </a:r>
            <a:r>
              <a:rPr lang="en-US" b="1" i="1" dirty="0" err="1"/>
              <a:t>trợ</a:t>
            </a:r>
            <a:r>
              <a:rPr lang="en-US" b="1" i="1" dirty="0"/>
              <a:t> </a:t>
            </a:r>
            <a:r>
              <a:rPr lang="en-US" b="1" i="1" dirty="0" err="1"/>
              <a:t>thử</a:t>
            </a:r>
            <a:r>
              <a:rPr lang="en-US" b="1" i="1" dirty="0"/>
              <a:t> </a:t>
            </a:r>
            <a:r>
              <a:rPr lang="en-US" b="1" i="1" dirty="0" err="1"/>
              <a:t>nghiệm</a:t>
            </a:r>
            <a:r>
              <a:rPr lang="en-US" b="1" i="1" dirty="0"/>
              <a:t> </a:t>
            </a:r>
            <a:r>
              <a:rPr lang="en-US" b="1" i="1" dirty="0" err="1"/>
              <a:t>cho</a:t>
            </a:r>
            <a:r>
              <a:rPr lang="en-US" b="1" i="1" dirty="0"/>
              <a:t> </a:t>
            </a:r>
            <a:r>
              <a:rPr lang="en-US" b="1" i="1" dirty="0" err="1"/>
              <a:t>các</a:t>
            </a:r>
            <a:r>
              <a:rPr lang="en-US" b="1" i="1" dirty="0"/>
              <a:t> </a:t>
            </a:r>
            <a:r>
              <a:rPr lang="en-US" b="1" i="1" dirty="0" err="1"/>
              <a:t>ứng</a:t>
            </a:r>
            <a:r>
              <a:rPr lang="en-US" b="1" i="1" dirty="0"/>
              <a:t> </a:t>
            </a:r>
            <a:r>
              <a:rPr lang="en-US" b="1" i="1" dirty="0" err="1"/>
              <a:t>dụng</a:t>
            </a:r>
            <a:r>
              <a:rPr lang="en-US" b="1" i="1" dirty="0"/>
              <a:t> </a:t>
            </a:r>
            <a:r>
              <a:rPr lang="en-US" b="1" i="1" dirty="0" err="1"/>
              <a:t>điện</a:t>
            </a:r>
            <a:r>
              <a:rPr lang="en-US" b="1" i="1" dirty="0"/>
              <a:t> </a:t>
            </a:r>
            <a:r>
              <a:rPr lang="en-US" b="1" i="1" dirty="0" err="1"/>
              <a:t>thoại</a:t>
            </a:r>
            <a:r>
              <a:rPr lang="en-US" b="1" i="1" dirty="0"/>
              <a:t> di </a:t>
            </a:r>
            <a:r>
              <a:rPr lang="en-US" b="1" i="1" dirty="0" err="1"/>
              <a:t>động</a:t>
            </a:r>
            <a:r>
              <a:rPr lang="en-US" b="1" i="1" dirty="0"/>
              <a:t> </a:t>
            </a:r>
            <a:r>
              <a:rPr lang="en-US" b="1" i="1" dirty="0" err="1"/>
              <a:t>để</a:t>
            </a:r>
            <a:r>
              <a:rPr lang="en-US" b="1" i="1" dirty="0"/>
              <a:t> </a:t>
            </a:r>
            <a:r>
              <a:rPr lang="en-US" b="1" i="1" dirty="0" err="1"/>
              <a:t>kiểm</a:t>
            </a:r>
            <a:r>
              <a:rPr lang="en-US" b="1" i="1" dirty="0"/>
              <a:t> </a:t>
            </a:r>
            <a:r>
              <a:rPr lang="en-US" b="1" i="1" dirty="0" err="1"/>
              <a:t>tra</a:t>
            </a:r>
            <a:r>
              <a:rPr lang="en-US" b="1" i="1" dirty="0"/>
              <a:t> </a:t>
            </a:r>
            <a:r>
              <a:rPr lang="en-US" b="1" i="1" dirty="0" err="1"/>
              <a:t>chúng</a:t>
            </a:r>
            <a:r>
              <a:rPr lang="en-US" b="1" i="1" dirty="0"/>
              <a:t> </a:t>
            </a:r>
            <a:r>
              <a:rPr lang="en-US" b="1" i="1" dirty="0" err="1"/>
              <a:t>bằng</a:t>
            </a:r>
            <a:r>
              <a:rPr lang="en-US" b="1" i="1" dirty="0"/>
              <a:t> </a:t>
            </a:r>
            <a:r>
              <a:rPr lang="en-US" b="1" i="1" dirty="0" err="1"/>
              <a:t>cách</a:t>
            </a:r>
            <a:r>
              <a:rPr lang="en-US" b="1" i="1" dirty="0"/>
              <a:t> </a:t>
            </a:r>
            <a:r>
              <a:rPr lang="en-US" b="1" i="1" dirty="0" err="1"/>
              <a:t>sử</a:t>
            </a:r>
            <a:r>
              <a:rPr lang="en-US" b="1" i="1" dirty="0"/>
              <a:t> </a:t>
            </a:r>
            <a:r>
              <a:rPr lang="en-US" b="1" i="1" dirty="0" err="1"/>
              <a:t>dụng</a:t>
            </a:r>
            <a:r>
              <a:rPr lang="en-US" b="1" i="1" dirty="0"/>
              <a:t> </a:t>
            </a:r>
            <a:r>
              <a:rPr lang="en-US" b="1" i="1" dirty="0" err="1"/>
              <a:t>đơn</a:t>
            </a:r>
            <a:r>
              <a:rPr lang="en-US" b="1" i="1" dirty="0"/>
              <a:t> </a:t>
            </a:r>
            <a:r>
              <a:rPr lang="en-US" b="1" i="1" dirty="0" err="1"/>
              <a:t>vị</a:t>
            </a:r>
            <a:r>
              <a:rPr lang="en-US" b="1" i="1" dirty="0"/>
              <a:t> </a:t>
            </a:r>
            <a:r>
              <a:rPr lang="en-US" b="1" i="1" dirty="0" err="1"/>
              <a:t>kiểm</a:t>
            </a:r>
            <a:r>
              <a:rPr lang="en-US" b="1" i="1" dirty="0"/>
              <a:t> </a:t>
            </a:r>
            <a:r>
              <a:rPr lang="en-US" b="1" i="1" dirty="0" err="1"/>
              <a:t>tra</a:t>
            </a:r>
            <a:r>
              <a:rPr lang="en-US" b="1" i="1" dirty="0"/>
              <a:t> </a:t>
            </a:r>
            <a:r>
              <a:rPr lang="en-US" b="1" i="1" dirty="0" err="1"/>
              <a:t>và</a:t>
            </a:r>
            <a:r>
              <a:rPr lang="en-US" b="1" i="1" dirty="0"/>
              <a:t> </a:t>
            </a:r>
            <a:r>
              <a:rPr lang="en-US" b="1" i="1" dirty="0" err="1"/>
              <a:t>thử</a:t>
            </a:r>
            <a:r>
              <a:rPr lang="en-US" b="1" i="1" dirty="0"/>
              <a:t> </a:t>
            </a:r>
            <a:r>
              <a:rPr lang="en-US" b="1" i="1" dirty="0" err="1"/>
              <a:t>nghiệm</a:t>
            </a:r>
            <a:r>
              <a:rPr lang="en-US" b="1" i="1" dirty="0"/>
              <a:t> </a:t>
            </a:r>
            <a:r>
              <a:rPr lang="en-US" b="1" i="1" dirty="0" err="1"/>
              <a:t>trên</a:t>
            </a:r>
            <a:r>
              <a:rPr lang="en-US" b="1" i="1" dirty="0"/>
              <a:t> </a:t>
            </a:r>
            <a:r>
              <a:rPr lang="en-US" b="1" i="1" dirty="0" err="1"/>
              <a:t>giả</a:t>
            </a:r>
            <a:r>
              <a:rPr lang="en-US" b="1" i="1" dirty="0"/>
              <a:t> </a:t>
            </a:r>
            <a:r>
              <a:rPr lang="en-US" b="1" i="1" dirty="0" err="1"/>
              <a:t>lập</a:t>
            </a:r>
            <a:r>
              <a:rPr lang="en-US" b="1" i="1" dirty="0"/>
              <a:t> </a:t>
            </a:r>
            <a:r>
              <a:rPr lang="en-US" b="1" i="1" dirty="0" err="1"/>
              <a:t>là</a:t>
            </a:r>
            <a:r>
              <a:rPr lang="en-US" b="1" i="1" dirty="0"/>
              <a:t> </a:t>
            </a:r>
            <a:r>
              <a:rPr lang="en-US" b="1" i="1" dirty="0" err="1"/>
              <a:t>gì</a:t>
            </a:r>
            <a:r>
              <a:rPr lang="en-US" b="1" i="1" dirty="0"/>
              <a:t>?</a:t>
            </a:r>
            <a:r>
              <a:rPr lang="en-US" b="1" dirty="0"/>
              <a:t> </a:t>
            </a:r>
            <a:endParaRPr lang="en-US" dirty="0"/>
          </a:p>
        </p:txBody>
      </p:sp>
      <p:sp>
        <p:nvSpPr>
          <p:cNvPr id="3" name="Content Placeholder 2"/>
          <p:cNvSpPr>
            <a:spLocks noGrp="1"/>
          </p:cNvSpPr>
          <p:nvPr>
            <p:ph idx="1"/>
          </p:nvPr>
        </p:nvSpPr>
        <p:spPr>
          <a:xfrm>
            <a:off x="677334" y="2894683"/>
            <a:ext cx="8596668" cy="3880773"/>
          </a:xfrm>
        </p:spPr>
        <p:txBody>
          <a:bodyPr>
            <a:normAutofit/>
          </a:bodyPr>
          <a:lstStyle/>
          <a:p>
            <a:r>
              <a:rPr lang="en-US" sz="2400" dirty="0" err="1"/>
              <a:t>Arquillian</a:t>
            </a:r>
            <a:r>
              <a:rPr lang="en-US" sz="2400" dirty="0"/>
              <a:t> </a:t>
            </a:r>
            <a:r>
              <a:rPr lang="en-US" sz="2400" dirty="0" err="1"/>
              <a:t>và</a:t>
            </a:r>
            <a:r>
              <a:rPr lang="en-US" sz="2400" dirty="0"/>
              <a:t> </a:t>
            </a:r>
            <a:r>
              <a:rPr lang="en-US" sz="2400" dirty="0" err="1"/>
              <a:t>phần</a:t>
            </a:r>
            <a:r>
              <a:rPr lang="en-US" sz="2400" dirty="0"/>
              <a:t> </a:t>
            </a:r>
            <a:r>
              <a:rPr lang="en-US" sz="2400" dirty="0" err="1"/>
              <a:t>mở</a:t>
            </a:r>
            <a:r>
              <a:rPr lang="en-US" sz="2400" dirty="0"/>
              <a:t> </a:t>
            </a:r>
            <a:r>
              <a:rPr lang="en-US" sz="2400" dirty="0" err="1"/>
              <a:t>rộng</a:t>
            </a:r>
            <a:r>
              <a:rPr lang="en-US" sz="2400" dirty="0"/>
              <a:t> </a:t>
            </a:r>
            <a:r>
              <a:rPr lang="en-US" sz="2400" dirty="0" err="1"/>
              <a:t>của</a:t>
            </a:r>
            <a:r>
              <a:rPr lang="en-US" sz="2400" dirty="0"/>
              <a:t> </a:t>
            </a:r>
            <a:r>
              <a:rPr lang="en-US" sz="2400" dirty="0" err="1"/>
              <a:t>nó</a:t>
            </a:r>
            <a:r>
              <a:rPr lang="en-US" sz="2400" dirty="0"/>
              <a:t> Drone </a:t>
            </a:r>
            <a:r>
              <a:rPr lang="en-US" sz="2400" dirty="0" err="1"/>
              <a:t>và</a:t>
            </a:r>
            <a:r>
              <a:rPr lang="en-US" sz="2400" dirty="0"/>
              <a:t> Warp </a:t>
            </a:r>
            <a:r>
              <a:rPr lang="en-US" sz="2400" dirty="0" err="1"/>
              <a:t>cung</a:t>
            </a:r>
            <a:r>
              <a:rPr lang="en-US" sz="2400" dirty="0"/>
              <a:t> </a:t>
            </a:r>
            <a:r>
              <a:rPr lang="en-US" sz="2400" dirty="0" err="1"/>
              <a:t>cấp</a:t>
            </a:r>
            <a:r>
              <a:rPr lang="en-US" sz="2400" dirty="0"/>
              <a:t> </a:t>
            </a:r>
            <a:r>
              <a:rPr lang="en-US" sz="2400" dirty="0" err="1"/>
              <a:t>một</a:t>
            </a:r>
            <a:r>
              <a:rPr lang="en-US" sz="2400" dirty="0"/>
              <a:t> </a:t>
            </a:r>
            <a:r>
              <a:rPr lang="en-US" sz="2400" dirty="0" err="1"/>
              <a:t>hệ</a:t>
            </a:r>
            <a:r>
              <a:rPr lang="en-US" sz="2400" dirty="0"/>
              <a:t> </a:t>
            </a:r>
            <a:r>
              <a:rPr lang="en-US" sz="2400" dirty="0" err="1"/>
              <a:t>sinh</a:t>
            </a:r>
            <a:r>
              <a:rPr lang="en-US" sz="2400" dirty="0"/>
              <a:t> </a:t>
            </a:r>
            <a:r>
              <a:rPr lang="en-US" sz="2400" dirty="0" err="1"/>
              <a:t>thái</a:t>
            </a:r>
            <a:r>
              <a:rPr lang="en-US" sz="2400" dirty="0"/>
              <a:t> </a:t>
            </a:r>
            <a:r>
              <a:rPr lang="en-US" sz="2400" dirty="0" err="1"/>
              <a:t>phức</a:t>
            </a:r>
            <a:r>
              <a:rPr lang="en-US" sz="2400" dirty="0"/>
              <a:t> </a:t>
            </a:r>
            <a:r>
              <a:rPr lang="en-US" sz="2400" dirty="0" err="1"/>
              <a:t>tạp</a:t>
            </a:r>
            <a:r>
              <a:rPr lang="en-US" sz="2400" dirty="0"/>
              <a:t> </a:t>
            </a:r>
            <a:r>
              <a:rPr lang="en-US" sz="2400" dirty="0" err="1"/>
              <a:t>để</a:t>
            </a:r>
            <a:r>
              <a:rPr lang="en-US" sz="2400" dirty="0"/>
              <a:t> </a:t>
            </a:r>
            <a:r>
              <a:rPr lang="en-US" sz="2400" dirty="0" err="1"/>
              <a:t>chạy</a:t>
            </a:r>
            <a:r>
              <a:rPr lang="en-US" sz="2400" dirty="0"/>
              <a:t> </a:t>
            </a:r>
            <a:r>
              <a:rPr lang="en-US" sz="2400" dirty="0" err="1"/>
              <a:t>cả</a:t>
            </a:r>
            <a:r>
              <a:rPr lang="en-US" sz="2400" dirty="0"/>
              <a:t> </a:t>
            </a:r>
            <a:r>
              <a:rPr lang="en-US" sz="2400" dirty="0" err="1"/>
              <a:t>hai</a:t>
            </a:r>
            <a:r>
              <a:rPr lang="en-US" sz="2400" dirty="0"/>
              <a:t> </a:t>
            </a:r>
            <a:r>
              <a:rPr lang="en-US" sz="2400" dirty="0" err="1"/>
              <a:t>phía</a:t>
            </a:r>
            <a:r>
              <a:rPr lang="en-US" sz="2400" dirty="0"/>
              <a:t> </a:t>
            </a:r>
            <a:r>
              <a:rPr lang="en-US" sz="2400" dirty="0" err="1"/>
              <a:t>máy</a:t>
            </a:r>
            <a:r>
              <a:rPr lang="en-US" sz="2400" dirty="0"/>
              <a:t> </a:t>
            </a:r>
            <a:r>
              <a:rPr lang="en-US" sz="2400" dirty="0" err="1"/>
              <a:t>chủ</a:t>
            </a:r>
            <a:r>
              <a:rPr lang="en-US" sz="2400" dirty="0"/>
              <a:t> </a:t>
            </a:r>
            <a:r>
              <a:rPr lang="en-US" sz="2400" dirty="0" err="1"/>
              <a:t>cũng</a:t>
            </a:r>
            <a:r>
              <a:rPr lang="en-US" sz="2400" dirty="0"/>
              <a:t> </a:t>
            </a:r>
            <a:r>
              <a:rPr lang="en-US" sz="2400" dirty="0" err="1"/>
              <a:t>như</a:t>
            </a:r>
            <a:r>
              <a:rPr lang="en-US" sz="2400" dirty="0"/>
              <a:t> </a:t>
            </a:r>
            <a:r>
              <a:rPr lang="en-US" sz="2400" dirty="0" err="1"/>
              <a:t>kiểm</a:t>
            </a:r>
            <a:r>
              <a:rPr lang="en-US" sz="2400" dirty="0"/>
              <a:t> </a:t>
            </a:r>
            <a:r>
              <a:rPr lang="en-US" sz="2400" dirty="0" err="1"/>
              <a:t>tra</a:t>
            </a:r>
            <a:r>
              <a:rPr lang="en-US" sz="2400" dirty="0"/>
              <a:t> </a:t>
            </a:r>
            <a:r>
              <a:rPr lang="en-US" sz="2400" dirty="0" err="1"/>
              <a:t>phía</a:t>
            </a:r>
            <a:r>
              <a:rPr lang="en-US" sz="2400" dirty="0"/>
              <a:t> </a:t>
            </a:r>
            <a:r>
              <a:rPr lang="en-US" sz="2400" dirty="0" err="1"/>
              <a:t>khách</a:t>
            </a:r>
            <a:r>
              <a:rPr lang="en-US" sz="2400" dirty="0"/>
              <a:t> </a:t>
            </a:r>
            <a:r>
              <a:rPr lang="en-US" sz="2400" dirty="0" err="1"/>
              <a:t>hàng</a:t>
            </a:r>
            <a:r>
              <a:rPr lang="en-US" sz="2400" dirty="0"/>
              <a:t>. </a:t>
            </a:r>
            <a:endParaRPr lang="en-US" sz="2400" dirty="0" smtClean="0"/>
          </a:p>
          <a:p>
            <a:r>
              <a:rPr lang="en-US" sz="2400" dirty="0" err="1" smtClean="0"/>
              <a:t>Gồm</a:t>
            </a:r>
            <a:r>
              <a:rPr lang="en-US" sz="2400" dirty="0" smtClean="0"/>
              <a:t> </a:t>
            </a:r>
            <a:r>
              <a:rPr lang="en-US" sz="2400" dirty="0" err="1"/>
              <a:t>các</a:t>
            </a:r>
            <a:r>
              <a:rPr lang="en-US" sz="2400" dirty="0"/>
              <a:t> </a:t>
            </a:r>
            <a:r>
              <a:rPr lang="en-US" sz="2400" dirty="0" err="1"/>
              <a:t>ứng</a:t>
            </a:r>
            <a:r>
              <a:rPr lang="en-US" sz="2400" dirty="0"/>
              <a:t> </a:t>
            </a:r>
            <a:r>
              <a:rPr lang="en-US" sz="2400" dirty="0" err="1"/>
              <a:t>dụng</a:t>
            </a:r>
            <a:r>
              <a:rPr lang="en-US" sz="2400" dirty="0"/>
              <a:t> </a:t>
            </a:r>
            <a:r>
              <a:rPr lang="en-US" sz="2400" dirty="0" err="1"/>
              <a:t>dựa</a:t>
            </a:r>
            <a:r>
              <a:rPr lang="en-US" sz="2400" dirty="0"/>
              <a:t> </a:t>
            </a:r>
            <a:r>
              <a:rPr lang="en-US" sz="2400" dirty="0" err="1"/>
              <a:t>trên</a:t>
            </a:r>
            <a:r>
              <a:rPr lang="en-US" sz="2400" dirty="0"/>
              <a:t> web </a:t>
            </a:r>
            <a:r>
              <a:rPr lang="en-US" sz="2400" dirty="0" smtClean="0"/>
              <a:t>(</a:t>
            </a:r>
            <a:r>
              <a:rPr lang="en-US" sz="2400" dirty="0" err="1" smtClean="0"/>
              <a:t>cả</a:t>
            </a:r>
            <a:r>
              <a:rPr lang="en-US" sz="2400" dirty="0" smtClean="0"/>
              <a:t> </a:t>
            </a:r>
            <a:r>
              <a:rPr lang="en-US" sz="2400" dirty="0" err="1"/>
              <a:t>các</a:t>
            </a:r>
            <a:r>
              <a:rPr lang="en-US" sz="2400" dirty="0"/>
              <a:t> </a:t>
            </a:r>
            <a:r>
              <a:rPr lang="en-US" sz="2400" dirty="0" err="1"/>
              <a:t>ứng</a:t>
            </a:r>
            <a:r>
              <a:rPr lang="en-US" sz="2400" dirty="0"/>
              <a:t> </a:t>
            </a:r>
            <a:r>
              <a:rPr lang="en-US" sz="2400" dirty="0" err="1"/>
              <a:t>dụng</a:t>
            </a:r>
            <a:r>
              <a:rPr lang="en-US" sz="2400" dirty="0"/>
              <a:t> HTML5</a:t>
            </a:r>
            <a:r>
              <a:rPr lang="en-US" sz="2400" dirty="0" smtClean="0"/>
              <a:t>) </a:t>
            </a:r>
          </a:p>
          <a:p>
            <a:r>
              <a:rPr lang="en-US" sz="2400" dirty="0" err="1" smtClean="0"/>
              <a:t>Gồm</a:t>
            </a:r>
            <a:r>
              <a:rPr lang="en-US" sz="2400" dirty="0" smtClean="0"/>
              <a:t> </a:t>
            </a:r>
            <a:r>
              <a:rPr lang="en-US" sz="2400" dirty="0" err="1" smtClean="0"/>
              <a:t>còn</a:t>
            </a:r>
            <a:r>
              <a:rPr lang="en-US" sz="2400" dirty="0" smtClean="0"/>
              <a:t> </a:t>
            </a:r>
            <a:r>
              <a:rPr lang="en-US" sz="2400" dirty="0" err="1"/>
              <a:t>ứng</a:t>
            </a:r>
            <a:r>
              <a:rPr lang="en-US" sz="2400" dirty="0"/>
              <a:t> </a:t>
            </a:r>
            <a:r>
              <a:rPr lang="en-US" sz="2400" dirty="0" err="1"/>
              <a:t>dụng</a:t>
            </a:r>
            <a:r>
              <a:rPr lang="en-US" sz="2400" dirty="0"/>
              <a:t> di </a:t>
            </a:r>
            <a:r>
              <a:rPr lang="en-US" sz="2400" dirty="0" err="1"/>
              <a:t>động</a:t>
            </a:r>
            <a:r>
              <a:rPr lang="en-US" sz="2400" dirty="0"/>
              <a:t> </a:t>
            </a:r>
            <a:r>
              <a:rPr lang="en-US" sz="2400" dirty="0" err="1"/>
              <a:t>bản</a:t>
            </a:r>
            <a:r>
              <a:rPr lang="en-US" sz="2400" dirty="0"/>
              <a:t> </a:t>
            </a:r>
            <a:r>
              <a:rPr lang="en-US" sz="2400" dirty="0" err="1"/>
              <a:t>địa</a:t>
            </a:r>
            <a:r>
              <a:rPr lang="en-US" sz="2400" dirty="0"/>
              <a:t> </a:t>
            </a:r>
            <a:r>
              <a:rPr lang="en-US" sz="2400" dirty="0" err="1"/>
              <a:t>thông</a:t>
            </a:r>
            <a:r>
              <a:rPr lang="en-US" sz="2400" dirty="0"/>
              <a:t> qua </a:t>
            </a:r>
            <a:r>
              <a:rPr lang="en-US" sz="2400" dirty="0" err="1"/>
              <a:t>Arquillian</a:t>
            </a:r>
            <a:r>
              <a:rPr lang="en-US" sz="2400" dirty="0"/>
              <a:t> Android</a:t>
            </a:r>
            <a:endParaRPr lang="en-US" sz="2200"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p:txBody>
          <a:bodyPr/>
          <a:lstStyle/>
          <a:p>
            <a:r>
              <a:rPr lang="en-US" dirty="0" smtClean="0"/>
              <a:t>Made by </a:t>
            </a:r>
            <a:r>
              <a:rPr lang="en-US" dirty="0" smtClean="0"/>
              <a:t>Mai Van </a:t>
            </a:r>
            <a:r>
              <a:rPr lang="en-US" dirty="0" err="1" smtClean="0"/>
              <a:t>Hien</a:t>
            </a:r>
            <a:endParaRPr lang="en-US" dirty="0"/>
          </a:p>
        </p:txBody>
      </p:sp>
      <p:sp>
        <p:nvSpPr>
          <p:cNvPr id="5" name="Slide Number Placeholder 4"/>
          <p:cNvSpPr>
            <a:spLocks noGrp="1"/>
          </p:cNvSpPr>
          <p:nvPr>
            <p:ph type="sldNum" sz="quarter" idx="12"/>
          </p:nvPr>
        </p:nvSpPr>
        <p:spPr/>
        <p:txBody>
          <a:bodyPr/>
          <a:lstStyle/>
          <a:p>
            <a:fld id="{1D494FE0-5F64-49EA-A18F-AFA7E4072F33}" type="slidenum">
              <a:rPr lang="en-US" smtClean="0"/>
              <a:t>8</a:t>
            </a:fld>
            <a:endParaRPr lang="en-US"/>
          </a:p>
        </p:txBody>
      </p:sp>
    </p:spTree>
    <p:extLst>
      <p:ext uri="{BB962C8B-B14F-4D97-AF65-F5344CB8AC3E}">
        <p14:creationId xmlns:p14="http://schemas.microsoft.com/office/powerpoint/2010/main" val="344440769"/>
      </p:ext>
    </p:extLst>
  </p:cSld>
  <p:clrMapOvr>
    <a:masterClrMapping/>
  </p:clrMapOvr>
  <mc:AlternateContent xmlns:mc="http://schemas.openxmlformats.org/markup-compatibility/2006" xmlns:p14="http://schemas.microsoft.com/office/powerpoint/2010/main">
    <mc:Choice Requires="p14">
      <p:transition spd="slow" p14:dur="5000" advTm="5000">
        <p:pull/>
      </p:transition>
    </mc:Choice>
    <mc:Fallback xmlns="">
      <p:transition spd="slow" advTm="5000">
        <p:pull/>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ppt_w</p:attrName>
                                        </p:attrNameLst>
                                      </p:cBhvr>
                                      <p:tavLst>
                                        <p:tav tm="0" fmla="#ppt_w*sin(2.5*pi*$)">
                                          <p:val>
                                            <p:fltVal val="0"/>
                                          </p:val>
                                        </p:tav>
                                        <p:tav tm="100000">
                                          <p:val>
                                            <p:fltVal val="1"/>
                                          </p:val>
                                        </p:tav>
                                      </p:tavLst>
                                    </p:anim>
                                    <p:anim calcmode="lin" valueType="num">
                                      <p:cBhvr>
                                        <p:cTn id="9" dur="20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1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74664"/>
            <a:ext cx="8596668" cy="1320800"/>
          </a:xfrm>
        </p:spPr>
        <p:txBody>
          <a:bodyPr>
            <a:normAutofit fontScale="90000"/>
          </a:bodyPr>
          <a:lstStyle/>
          <a:p>
            <a:pPr algn="ctr"/>
            <a:r>
              <a:rPr lang="en-US" b="1" i="1" dirty="0" err="1"/>
              <a:t>Làm</a:t>
            </a:r>
            <a:r>
              <a:rPr lang="en-US" b="1" i="1" dirty="0"/>
              <a:t> </a:t>
            </a:r>
            <a:r>
              <a:rPr lang="en-US" b="1" i="1" dirty="0" err="1"/>
              <a:t>thế</a:t>
            </a:r>
            <a:r>
              <a:rPr lang="en-US" b="1" i="1" dirty="0"/>
              <a:t> </a:t>
            </a:r>
            <a:r>
              <a:rPr lang="en-US" b="1" i="1" dirty="0" err="1"/>
              <a:t>nào</a:t>
            </a:r>
            <a:r>
              <a:rPr lang="en-US" b="1" i="1" dirty="0"/>
              <a:t> </a:t>
            </a:r>
            <a:r>
              <a:rPr lang="en-US" b="1" i="1" dirty="0" err="1"/>
              <a:t>để</a:t>
            </a:r>
            <a:r>
              <a:rPr lang="en-US" b="1" i="1" dirty="0"/>
              <a:t> </a:t>
            </a:r>
            <a:r>
              <a:rPr lang="en-US" b="1" i="1" dirty="0" err="1"/>
              <a:t>bảo</a:t>
            </a:r>
            <a:r>
              <a:rPr lang="en-US" b="1" i="1" dirty="0"/>
              <a:t> </a:t>
            </a:r>
            <a:r>
              <a:rPr lang="en-US" b="1" i="1" dirty="0" err="1"/>
              <a:t>mật</a:t>
            </a:r>
            <a:r>
              <a:rPr lang="en-US" b="1" i="1" dirty="0"/>
              <a:t> </a:t>
            </a:r>
            <a:r>
              <a:rPr lang="en-US" b="1" i="1" dirty="0" err="1"/>
              <a:t>đặc</a:t>
            </a:r>
            <a:r>
              <a:rPr lang="en-US" b="1" i="1" dirty="0"/>
              <a:t> </a:t>
            </a:r>
            <a:r>
              <a:rPr lang="en-US" b="1" i="1" dirty="0" err="1"/>
              <a:t>biệt</a:t>
            </a:r>
            <a:r>
              <a:rPr lang="en-US" b="1" i="1" dirty="0"/>
              <a:t> </a:t>
            </a:r>
            <a:r>
              <a:rPr lang="en-US" b="1" i="1" dirty="0" err="1"/>
              <a:t>là</a:t>
            </a:r>
            <a:r>
              <a:rPr lang="en-US" b="1" i="1" dirty="0"/>
              <a:t> </a:t>
            </a:r>
            <a:r>
              <a:rPr lang="en-US" b="1" i="1" dirty="0" err="1"/>
              <a:t>xác</a:t>
            </a:r>
            <a:r>
              <a:rPr lang="en-US" b="1" i="1" dirty="0"/>
              <a:t> </a:t>
            </a:r>
            <a:r>
              <a:rPr lang="en-US" b="1" i="1" dirty="0" err="1"/>
              <a:t>thực</a:t>
            </a:r>
            <a:r>
              <a:rPr lang="en-US" b="1" i="1" dirty="0"/>
              <a:t> </a:t>
            </a:r>
            <a:r>
              <a:rPr lang="en-US" b="1" i="1" dirty="0" err="1"/>
              <a:t>và</a:t>
            </a:r>
            <a:r>
              <a:rPr lang="en-US" b="1" i="1" dirty="0"/>
              <a:t> </a:t>
            </a:r>
            <a:r>
              <a:rPr lang="en-US" b="1" i="1" dirty="0" err="1"/>
              <a:t>giấy</a:t>
            </a:r>
            <a:r>
              <a:rPr lang="en-US" b="1" i="1" dirty="0"/>
              <a:t> </a:t>
            </a:r>
            <a:r>
              <a:rPr lang="en-US" b="1" i="1" dirty="0" err="1"/>
              <a:t>phép</a:t>
            </a:r>
            <a:r>
              <a:rPr lang="en-US" b="1" i="1" dirty="0"/>
              <a:t> </a:t>
            </a:r>
            <a:r>
              <a:rPr lang="en-US" b="1" i="1" dirty="0" err="1"/>
              <a:t>làm</a:t>
            </a:r>
            <a:r>
              <a:rPr lang="en-US" b="1" i="1" dirty="0"/>
              <a:t> </a:t>
            </a:r>
            <a:r>
              <a:rPr lang="en-US" b="1" i="1" dirty="0" err="1"/>
              <a:t>việc</a:t>
            </a:r>
            <a:r>
              <a:rPr lang="en-US" b="1" i="1" dirty="0"/>
              <a:t> </a:t>
            </a:r>
            <a:r>
              <a:rPr lang="en-US" b="1" i="1" dirty="0" err="1"/>
              <a:t>trong</a:t>
            </a:r>
            <a:r>
              <a:rPr lang="en-US" b="1" i="1" dirty="0"/>
              <a:t> </a:t>
            </a:r>
            <a:r>
              <a:rPr lang="en-US" b="1" i="1" dirty="0" err="1"/>
              <a:t>các</a:t>
            </a:r>
            <a:r>
              <a:rPr lang="en-US" b="1" i="1" dirty="0"/>
              <a:t> </a:t>
            </a:r>
            <a:r>
              <a:rPr lang="en-US" b="1" i="1" dirty="0" err="1"/>
              <a:t>thiết</a:t>
            </a:r>
            <a:r>
              <a:rPr lang="en-US" b="1" i="1" dirty="0"/>
              <a:t> </a:t>
            </a:r>
            <a:r>
              <a:rPr lang="en-US" b="1" i="1" dirty="0" err="1"/>
              <a:t>bị</a:t>
            </a:r>
            <a:r>
              <a:rPr lang="en-US" b="1" i="1" dirty="0"/>
              <a:t> di </a:t>
            </a:r>
            <a:r>
              <a:rPr lang="en-US" b="1" i="1" dirty="0" err="1"/>
              <a:t>động</a:t>
            </a:r>
            <a:r>
              <a:rPr lang="en-US" b="1" i="1" dirty="0"/>
              <a:t> </a:t>
            </a:r>
            <a:r>
              <a:rPr lang="en-US" b="1" i="1" dirty="0" err="1"/>
              <a:t>khi</a:t>
            </a:r>
            <a:r>
              <a:rPr lang="en-US" b="1" i="1" dirty="0"/>
              <a:t> </a:t>
            </a:r>
            <a:r>
              <a:rPr lang="en-US" b="1" i="1" dirty="0" err="1"/>
              <a:t>sử</a:t>
            </a:r>
            <a:r>
              <a:rPr lang="en-US" b="1" i="1" dirty="0"/>
              <a:t> </a:t>
            </a:r>
            <a:r>
              <a:rPr lang="en-US" b="1" i="1" dirty="0" err="1"/>
              <a:t>dụng</a:t>
            </a:r>
            <a:r>
              <a:rPr lang="en-US" b="1" i="1" dirty="0"/>
              <a:t> </a:t>
            </a:r>
            <a:r>
              <a:rPr lang="en-US" b="1" i="1" dirty="0" err="1"/>
              <a:t>PicketLink</a:t>
            </a:r>
            <a:r>
              <a:rPr lang="en-US" b="1" i="1" dirty="0"/>
              <a:t>?</a:t>
            </a:r>
            <a:r>
              <a:rPr lang="en-US" b="1" dirty="0"/>
              <a:t> </a:t>
            </a:r>
            <a:endParaRPr lang="en-US" dirty="0"/>
          </a:p>
        </p:txBody>
      </p:sp>
      <p:sp>
        <p:nvSpPr>
          <p:cNvPr id="5" name="Footer Placeholder 4"/>
          <p:cNvSpPr>
            <a:spLocks noGrp="1"/>
          </p:cNvSpPr>
          <p:nvPr>
            <p:ph type="ftr" sz="quarter" idx="11"/>
          </p:nvPr>
        </p:nvSpPr>
        <p:spPr/>
        <p:txBody>
          <a:bodyPr/>
          <a:lstStyle/>
          <a:p>
            <a:r>
              <a:rPr lang="en-US" dirty="0" smtClean="0"/>
              <a:t>Made by </a:t>
            </a:r>
            <a:r>
              <a:rPr lang="en-US" dirty="0" smtClean="0"/>
              <a:t>Mai Van </a:t>
            </a:r>
            <a:r>
              <a:rPr lang="en-US" dirty="0" err="1" smtClean="0"/>
              <a:t>Hien</a:t>
            </a:r>
            <a:endParaRPr lang="en-US" dirty="0"/>
          </a:p>
        </p:txBody>
      </p:sp>
      <p:sp>
        <p:nvSpPr>
          <p:cNvPr id="6" name="Slide Number Placeholder 5"/>
          <p:cNvSpPr>
            <a:spLocks noGrp="1"/>
          </p:cNvSpPr>
          <p:nvPr>
            <p:ph type="sldNum" sz="quarter" idx="12"/>
          </p:nvPr>
        </p:nvSpPr>
        <p:spPr/>
        <p:txBody>
          <a:bodyPr/>
          <a:lstStyle/>
          <a:p>
            <a:fld id="{1D494FE0-5F64-49EA-A18F-AFA7E4072F33}" type="slidenum">
              <a:rPr lang="en-US" smtClean="0"/>
              <a:t>9</a:t>
            </a:fld>
            <a:endParaRPr lang="en-US"/>
          </a:p>
        </p:txBody>
      </p:sp>
      <p:sp>
        <p:nvSpPr>
          <p:cNvPr id="3" name="Content Placeholder 2"/>
          <p:cNvSpPr>
            <a:spLocks noGrp="1"/>
          </p:cNvSpPr>
          <p:nvPr>
            <p:ph idx="1"/>
          </p:nvPr>
        </p:nvSpPr>
        <p:spPr>
          <a:xfrm>
            <a:off x="677334" y="2212105"/>
            <a:ext cx="8596668" cy="3880773"/>
          </a:xfrm>
        </p:spPr>
        <p:txBody>
          <a:bodyPr/>
          <a:lstStyle/>
          <a:p>
            <a:r>
              <a:rPr lang="en-US" dirty="0" err="1"/>
              <a:t>Chúng</a:t>
            </a:r>
            <a:r>
              <a:rPr lang="en-US" dirty="0"/>
              <a:t> </a:t>
            </a:r>
            <a:r>
              <a:rPr lang="en-US" dirty="0" err="1"/>
              <a:t>tôi</a:t>
            </a:r>
            <a:r>
              <a:rPr lang="en-US" dirty="0"/>
              <a:t> </a:t>
            </a:r>
            <a:r>
              <a:rPr lang="en-US" dirty="0" err="1"/>
              <a:t>sẽ</a:t>
            </a:r>
            <a:r>
              <a:rPr lang="en-US" dirty="0"/>
              <a:t> </a:t>
            </a:r>
            <a:r>
              <a:rPr lang="en-US" dirty="0" err="1"/>
              <a:t>không</a:t>
            </a:r>
            <a:r>
              <a:rPr lang="en-US" dirty="0"/>
              <a:t> </a:t>
            </a:r>
            <a:r>
              <a:rPr lang="en-US" dirty="0" err="1"/>
              <a:t>giới</a:t>
            </a:r>
            <a:r>
              <a:rPr lang="en-US" dirty="0"/>
              <a:t> </a:t>
            </a:r>
            <a:r>
              <a:rPr lang="en-US" dirty="0" err="1"/>
              <a:t>hạn</a:t>
            </a:r>
            <a:r>
              <a:rPr lang="en-US" dirty="0"/>
              <a:t> </a:t>
            </a:r>
            <a:r>
              <a:rPr lang="en-US" dirty="0" err="1"/>
              <a:t>các</a:t>
            </a:r>
            <a:r>
              <a:rPr lang="en-US" dirty="0"/>
              <a:t> </a:t>
            </a:r>
            <a:r>
              <a:rPr lang="en-US" dirty="0" err="1"/>
              <a:t>cuộc</a:t>
            </a:r>
            <a:r>
              <a:rPr lang="en-US" dirty="0"/>
              <a:t> </a:t>
            </a:r>
            <a:r>
              <a:rPr lang="en-US" dirty="0" err="1"/>
              <a:t>hội</a:t>
            </a:r>
            <a:r>
              <a:rPr lang="en-US" dirty="0"/>
              <a:t> </a:t>
            </a:r>
            <a:r>
              <a:rPr lang="en-US" dirty="0" err="1"/>
              <a:t>thoại</a:t>
            </a:r>
            <a:r>
              <a:rPr lang="en-US" dirty="0"/>
              <a:t> </a:t>
            </a:r>
            <a:r>
              <a:rPr lang="en-US" dirty="0" err="1"/>
              <a:t>chỉ</a:t>
            </a:r>
            <a:r>
              <a:rPr lang="en-US" dirty="0"/>
              <a:t> </a:t>
            </a:r>
            <a:r>
              <a:rPr lang="en-US" dirty="0" err="1"/>
              <a:t>PicketLink</a:t>
            </a:r>
            <a:r>
              <a:rPr lang="en-US" dirty="0"/>
              <a:t>, </a:t>
            </a:r>
            <a:r>
              <a:rPr lang="en-US" dirty="0" err="1"/>
              <a:t>nhưng</a:t>
            </a:r>
            <a:r>
              <a:rPr lang="en-US" dirty="0"/>
              <a:t> </a:t>
            </a:r>
            <a:r>
              <a:rPr lang="en-US" dirty="0" err="1"/>
              <a:t>cũng</a:t>
            </a:r>
            <a:r>
              <a:rPr lang="en-US" dirty="0"/>
              <a:t> </a:t>
            </a:r>
            <a:r>
              <a:rPr lang="en-US" dirty="0" err="1"/>
              <a:t>nên</a:t>
            </a:r>
            <a:r>
              <a:rPr lang="en-US" dirty="0"/>
              <a:t> </a:t>
            </a:r>
            <a:r>
              <a:rPr lang="en-US" dirty="0" err="1"/>
              <a:t>bao</a:t>
            </a:r>
            <a:r>
              <a:rPr lang="en-US" dirty="0"/>
              <a:t> </a:t>
            </a:r>
            <a:r>
              <a:rPr lang="en-US" dirty="0" err="1"/>
              <a:t>gồm</a:t>
            </a:r>
            <a:r>
              <a:rPr lang="en-US" dirty="0"/>
              <a:t> </a:t>
            </a:r>
            <a:r>
              <a:rPr lang="en-US" dirty="0" err="1"/>
              <a:t>Aerogear</a:t>
            </a:r>
            <a:r>
              <a:rPr lang="en-US" dirty="0"/>
              <a:t> </a:t>
            </a:r>
            <a:r>
              <a:rPr lang="en-US" dirty="0" err="1"/>
              <a:t>trong</a:t>
            </a:r>
            <a:r>
              <a:rPr lang="en-US" dirty="0"/>
              <a:t> </a:t>
            </a:r>
            <a:r>
              <a:rPr lang="en-US" dirty="0" err="1"/>
              <a:t>các</a:t>
            </a:r>
            <a:r>
              <a:rPr lang="en-US" dirty="0"/>
              <a:t> </a:t>
            </a:r>
            <a:r>
              <a:rPr lang="en-US" dirty="0" err="1"/>
              <a:t>cuộc</a:t>
            </a:r>
            <a:r>
              <a:rPr lang="en-US" dirty="0"/>
              <a:t> </a:t>
            </a:r>
            <a:r>
              <a:rPr lang="en-US" dirty="0" err="1"/>
              <a:t>thảo</a:t>
            </a:r>
            <a:r>
              <a:rPr lang="en-US" dirty="0"/>
              <a:t> </a:t>
            </a:r>
            <a:r>
              <a:rPr lang="en-US" dirty="0" err="1"/>
              <a:t>luận</a:t>
            </a:r>
            <a:r>
              <a:rPr lang="en-US" dirty="0" smtClean="0"/>
              <a:t>.</a:t>
            </a:r>
          </a:p>
          <a:p>
            <a:r>
              <a:rPr lang="en-US" dirty="0" err="1" smtClean="0"/>
              <a:t>Sử</a:t>
            </a:r>
            <a:r>
              <a:rPr lang="en-US" dirty="0" smtClean="0"/>
              <a:t> </a:t>
            </a:r>
            <a:r>
              <a:rPr lang="en-US" dirty="0" err="1"/>
              <a:t>dụng</a:t>
            </a:r>
            <a:r>
              <a:rPr lang="en-US" dirty="0"/>
              <a:t> </a:t>
            </a:r>
            <a:r>
              <a:rPr lang="en-US" dirty="0" err="1"/>
              <a:t>một</a:t>
            </a:r>
            <a:r>
              <a:rPr lang="en-US" dirty="0"/>
              <a:t> </a:t>
            </a:r>
            <a:r>
              <a:rPr lang="en-US" dirty="0" err="1"/>
              <a:t>mô</a:t>
            </a:r>
            <a:r>
              <a:rPr lang="en-US" dirty="0"/>
              <a:t> </a:t>
            </a:r>
            <a:r>
              <a:rPr lang="en-US" dirty="0" err="1"/>
              <a:t>hình</a:t>
            </a:r>
            <a:r>
              <a:rPr lang="en-US" dirty="0"/>
              <a:t> </a:t>
            </a:r>
            <a:r>
              <a:rPr lang="en-US" dirty="0" err="1"/>
              <a:t>xác</a:t>
            </a:r>
            <a:r>
              <a:rPr lang="en-US" dirty="0"/>
              <a:t> </a:t>
            </a:r>
            <a:r>
              <a:rPr lang="en-US" dirty="0" err="1"/>
              <a:t>thực</a:t>
            </a:r>
            <a:r>
              <a:rPr lang="en-US" dirty="0"/>
              <a:t> / </a:t>
            </a:r>
            <a:r>
              <a:rPr lang="en-US" dirty="0" err="1"/>
              <a:t>giấy</a:t>
            </a:r>
            <a:r>
              <a:rPr lang="en-US" dirty="0"/>
              <a:t> </a:t>
            </a:r>
            <a:r>
              <a:rPr lang="en-US" dirty="0" err="1"/>
              <a:t>phép</a:t>
            </a:r>
            <a:r>
              <a:rPr lang="en-US" dirty="0"/>
              <a:t> </a:t>
            </a:r>
            <a:r>
              <a:rPr lang="en-US" dirty="0" err="1"/>
              <a:t>tách</a:t>
            </a:r>
            <a:r>
              <a:rPr lang="en-US" dirty="0"/>
              <a:t> </a:t>
            </a:r>
            <a:r>
              <a:rPr lang="en-US" dirty="0" err="1"/>
              <a:t>rời</a:t>
            </a:r>
            <a:r>
              <a:rPr lang="en-US" dirty="0"/>
              <a:t>, </a:t>
            </a:r>
            <a:endParaRPr lang="en-US" dirty="0" smtClean="0"/>
          </a:p>
          <a:p>
            <a:r>
              <a:rPr lang="en-US" dirty="0" err="1" smtClean="0"/>
              <a:t>Có</a:t>
            </a:r>
            <a:r>
              <a:rPr lang="en-US" dirty="0" smtClean="0"/>
              <a:t> </a:t>
            </a:r>
            <a:r>
              <a:rPr lang="en-US" dirty="0" err="1"/>
              <a:t>thể</a:t>
            </a:r>
            <a:r>
              <a:rPr lang="en-US" dirty="0"/>
              <a:t> </a:t>
            </a:r>
            <a:r>
              <a:rPr lang="en-US" dirty="0" err="1"/>
              <a:t>kết</a:t>
            </a:r>
            <a:r>
              <a:rPr lang="en-US" dirty="0"/>
              <a:t> </a:t>
            </a:r>
            <a:r>
              <a:rPr lang="en-US" dirty="0" err="1"/>
              <a:t>hợp</a:t>
            </a:r>
            <a:r>
              <a:rPr lang="en-US" dirty="0"/>
              <a:t> </a:t>
            </a:r>
            <a:r>
              <a:rPr lang="en-US" dirty="0" err="1"/>
              <a:t>nhiều</a:t>
            </a:r>
            <a:r>
              <a:rPr lang="en-US" dirty="0"/>
              <a:t> </a:t>
            </a:r>
            <a:r>
              <a:rPr lang="en-US" dirty="0" err="1"/>
              <a:t>nguồn</a:t>
            </a:r>
            <a:r>
              <a:rPr lang="en-US" dirty="0"/>
              <a:t> </a:t>
            </a:r>
            <a:r>
              <a:rPr lang="en-US" dirty="0" err="1"/>
              <a:t>quản</a:t>
            </a:r>
            <a:r>
              <a:rPr lang="en-US" dirty="0"/>
              <a:t> </a:t>
            </a:r>
            <a:r>
              <a:rPr lang="en-US" dirty="0" err="1"/>
              <a:t>lý</a:t>
            </a:r>
            <a:r>
              <a:rPr lang="en-US" dirty="0"/>
              <a:t> </a:t>
            </a:r>
            <a:r>
              <a:rPr lang="en-US" dirty="0" err="1"/>
              <a:t>danh</a:t>
            </a:r>
            <a:r>
              <a:rPr lang="en-US" dirty="0"/>
              <a:t> </a:t>
            </a:r>
            <a:r>
              <a:rPr lang="en-US" dirty="0" err="1"/>
              <a:t>tính</a:t>
            </a:r>
            <a:r>
              <a:rPr lang="en-US" dirty="0"/>
              <a:t> </a:t>
            </a:r>
            <a:r>
              <a:rPr lang="en-US" dirty="0" err="1"/>
              <a:t>và</a:t>
            </a:r>
            <a:r>
              <a:rPr lang="en-US" dirty="0"/>
              <a:t> </a:t>
            </a:r>
            <a:r>
              <a:rPr lang="en-US" dirty="0" err="1"/>
              <a:t>các</a:t>
            </a:r>
            <a:r>
              <a:rPr lang="en-US" dirty="0"/>
              <a:t> </a:t>
            </a:r>
            <a:r>
              <a:rPr lang="en-US" dirty="0" err="1"/>
              <a:t>quá</a:t>
            </a:r>
            <a:r>
              <a:rPr lang="en-US" dirty="0"/>
              <a:t> </a:t>
            </a:r>
            <a:r>
              <a:rPr lang="en-US" dirty="0" err="1"/>
              <a:t>trình</a:t>
            </a:r>
            <a:r>
              <a:rPr lang="en-US" dirty="0"/>
              <a:t> </a:t>
            </a:r>
            <a:r>
              <a:rPr lang="en-US" dirty="0" err="1"/>
              <a:t>xác</a:t>
            </a:r>
            <a:r>
              <a:rPr lang="en-US" dirty="0"/>
              <a:t> </a:t>
            </a:r>
            <a:r>
              <a:rPr lang="en-US" dirty="0" err="1"/>
              <a:t>thực</a:t>
            </a:r>
            <a:r>
              <a:rPr lang="en-US" dirty="0"/>
              <a:t> </a:t>
            </a:r>
            <a:r>
              <a:rPr lang="en-US" dirty="0" err="1"/>
              <a:t>cho</a:t>
            </a:r>
            <a:r>
              <a:rPr lang="en-US" dirty="0"/>
              <a:t> </a:t>
            </a:r>
            <a:r>
              <a:rPr lang="en-US" dirty="0" err="1"/>
              <a:t>phép</a:t>
            </a:r>
            <a:r>
              <a:rPr lang="en-US" dirty="0"/>
              <a:t> </a:t>
            </a:r>
            <a:r>
              <a:rPr lang="en-US" dirty="0" err="1"/>
              <a:t>các</a:t>
            </a:r>
            <a:r>
              <a:rPr lang="en-US" dirty="0"/>
              <a:t> </a:t>
            </a:r>
            <a:r>
              <a:rPr lang="en-US" dirty="0" err="1"/>
              <a:t>nhà</a:t>
            </a:r>
            <a:r>
              <a:rPr lang="en-US" dirty="0"/>
              <a:t> </a:t>
            </a:r>
            <a:r>
              <a:rPr lang="en-US" dirty="0" err="1"/>
              <a:t>phát</a:t>
            </a:r>
            <a:r>
              <a:rPr lang="en-US" dirty="0"/>
              <a:t> </a:t>
            </a:r>
            <a:r>
              <a:rPr lang="en-US" dirty="0" err="1"/>
              <a:t>triển</a:t>
            </a:r>
            <a:r>
              <a:rPr lang="en-US" dirty="0"/>
              <a:t> </a:t>
            </a:r>
            <a:r>
              <a:rPr lang="en-US" dirty="0" err="1"/>
              <a:t>để</a:t>
            </a:r>
            <a:r>
              <a:rPr lang="en-US" dirty="0"/>
              <a:t> </a:t>
            </a:r>
            <a:r>
              <a:rPr lang="en-US" dirty="0" err="1"/>
              <a:t>đảm</a:t>
            </a:r>
            <a:r>
              <a:rPr lang="en-US" dirty="0"/>
              <a:t> </a:t>
            </a:r>
            <a:r>
              <a:rPr lang="en-US" dirty="0" err="1"/>
              <a:t>bảo</a:t>
            </a:r>
            <a:r>
              <a:rPr lang="en-US" dirty="0"/>
              <a:t> </a:t>
            </a:r>
            <a:r>
              <a:rPr lang="en-US" dirty="0" err="1"/>
              <a:t>các</a:t>
            </a:r>
            <a:r>
              <a:rPr lang="en-US" dirty="0"/>
              <a:t> </a:t>
            </a:r>
            <a:r>
              <a:rPr lang="en-US" dirty="0" err="1"/>
              <a:t>điểm</a:t>
            </a:r>
            <a:r>
              <a:rPr lang="en-US" dirty="0"/>
              <a:t> </a:t>
            </a:r>
            <a:r>
              <a:rPr lang="en-US" dirty="0" err="1"/>
              <a:t>truy</a:t>
            </a:r>
            <a:r>
              <a:rPr lang="en-US" dirty="0"/>
              <a:t> </a:t>
            </a:r>
            <a:r>
              <a:rPr lang="en-US" dirty="0" err="1"/>
              <a:t>cập</a:t>
            </a:r>
            <a:r>
              <a:rPr lang="en-US" dirty="0"/>
              <a:t> </a:t>
            </a:r>
            <a:r>
              <a:rPr lang="en-US" dirty="0" err="1"/>
              <a:t>khác</a:t>
            </a:r>
            <a:r>
              <a:rPr lang="en-US" dirty="0"/>
              <a:t> </a:t>
            </a:r>
            <a:r>
              <a:rPr lang="en-US" dirty="0" err="1"/>
              <a:t>nhau</a:t>
            </a:r>
            <a:r>
              <a:rPr lang="en-US" dirty="0"/>
              <a:t> </a:t>
            </a:r>
            <a:r>
              <a:rPr lang="en-US" dirty="0" err="1"/>
              <a:t>của</a:t>
            </a:r>
            <a:r>
              <a:rPr lang="en-US" dirty="0"/>
              <a:t> logic </a:t>
            </a:r>
            <a:r>
              <a:rPr lang="en-US" dirty="0" err="1"/>
              <a:t>ứng</a:t>
            </a:r>
            <a:r>
              <a:rPr lang="en-US" dirty="0"/>
              <a:t> </a:t>
            </a:r>
            <a:r>
              <a:rPr lang="en-US" dirty="0" err="1"/>
              <a:t>dụng</a:t>
            </a:r>
            <a:r>
              <a:rPr lang="en-US" dirty="0"/>
              <a:t> - </a:t>
            </a:r>
            <a:r>
              <a:rPr lang="en-US" dirty="0" err="1"/>
              <a:t>thiết</a:t>
            </a:r>
            <a:r>
              <a:rPr lang="en-US" dirty="0"/>
              <a:t> </a:t>
            </a:r>
            <a:r>
              <a:rPr lang="en-US" dirty="0" err="1"/>
              <a:t>bị</a:t>
            </a:r>
            <a:r>
              <a:rPr lang="en-US" dirty="0"/>
              <a:t> </a:t>
            </a:r>
            <a:r>
              <a:rPr lang="en-US" dirty="0" err="1"/>
              <a:t>đầu</a:t>
            </a:r>
            <a:r>
              <a:rPr lang="en-US" dirty="0"/>
              <a:t> </a:t>
            </a:r>
            <a:r>
              <a:rPr lang="en-US" dirty="0" err="1"/>
              <a:t>cuối</a:t>
            </a:r>
            <a:r>
              <a:rPr lang="en-US" dirty="0"/>
              <a:t> </a:t>
            </a:r>
            <a:r>
              <a:rPr lang="en-US" dirty="0" err="1"/>
              <a:t>yên</a:t>
            </a:r>
            <a:r>
              <a:rPr lang="en-US" dirty="0"/>
              <a:t> </a:t>
            </a:r>
            <a:r>
              <a:rPr lang="en-US" dirty="0" err="1"/>
              <a:t>tĩnh</a:t>
            </a:r>
            <a:r>
              <a:rPr lang="en-US" dirty="0"/>
              <a:t>, </a:t>
            </a:r>
            <a:r>
              <a:rPr lang="en-US" dirty="0" err="1"/>
              <a:t>hoặc</a:t>
            </a:r>
            <a:r>
              <a:rPr lang="en-US" dirty="0"/>
              <a:t> </a:t>
            </a:r>
            <a:r>
              <a:rPr lang="en-US" dirty="0" err="1"/>
              <a:t>các</a:t>
            </a:r>
            <a:r>
              <a:rPr lang="en-US" dirty="0"/>
              <a:t> </a:t>
            </a:r>
            <a:r>
              <a:rPr lang="en-US" dirty="0" err="1"/>
              <a:t>phương</a:t>
            </a:r>
            <a:r>
              <a:rPr lang="en-US" dirty="0"/>
              <a:t> </a:t>
            </a:r>
            <a:r>
              <a:rPr lang="en-US" dirty="0" err="1"/>
              <a:t>pháp</a:t>
            </a:r>
            <a:r>
              <a:rPr lang="en-US" dirty="0"/>
              <a:t> </a:t>
            </a:r>
            <a:r>
              <a:rPr lang="en-US" dirty="0" err="1"/>
              <a:t>kinh</a:t>
            </a:r>
            <a:r>
              <a:rPr lang="en-US" dirty="0"/>
              <a:t> </a:t>
            </a:r>
            <a:r>
              <a:rPr lang="en-US" dirty="0" err="1"/>
              <a:t>doanh</a:t>
            </a:r>
            <a:r>
              <a:rPr lang="en-US" dirty="0"/>
              <a:t> </a:t>
            </a:r>
            <a:r>
              <a:rPr lang="en-US" dirty="0" err="1"/>
              <a:t>ví</a:t>
            </a:r>
            <a:r>
              <a:rPr lang="en-US" dirty="0"/>
              <a:t> </a:t>
            </a:r>
            <a:r>
              <a:rPr lang="en-US" dirty="0" err="1"/>
              <a:t>dụ</a:t>
            </a:r>
            <a:r>
              <a:rPr lang="en-US" dirty="0"/>
              <a:t>. </a:t>
            </a:r>
            <a:endParaRPr lang="en-US" dirty="0" smtClean="0"/>
          </a:p>
          <a:p>
            <a:r>
              <a:rPr lang="en-US" dirty="0" smtClean="0"/>
              <a:t>Ở </a:t>
            </a:r>
            <a:r>
              <a:rPr lang="en-US" dirty="0" err="1"/>
              <a:t>phía</a:t>
            </a:r>
            <a:r>
              <a:rPr lang="en-US" dirty="0"/>
              <a:t> </a:t>
            </a:r>
            <a:r>
              <a:rPr lang="en-US" dirty="0" err="1"/>
              <a:t>máy</a:t>
            </a:r>
            <a:r>
              <a:rPr lang="en-US" dirty="0"/>
              <a:t> </a:t>
            </a:r>
            <a:r>
              <a:rPr lang="en-US" dirty="0" err="1"/>
              <a:t>chủ</a:t>
            </a:r>
            <a:r>
              <a:rPr lang="en-US" dirty="0"/>
              <a:t> </a:t>
            </a:r>
            <a:r>
              <a:rPr lang="en-US" dirty="0" err="1"/>
              <a:t>Aerogear</a:t>
            </a:r>
            <a:r>
              <a:rPr lang="en-US" dirty="0"/>
              <a:t> </a:t>
            </a:r>
            <a:r>
              <a:rPr lang="en-US" dirty="0" err="1"/>
              <a:t>cung</a:t>
            </a:r>
            <a:r>
              <a:rPr lang="en-US" dirty="0"/>
              <a:t> </a:t>
            </a:r>
            <a:r>
              <a:rPr lang="en-US" dirty="0" err="1"/>
              <a:t>cấp</a:t>
            </a:r>
            <a:r>
              <a:rPr lang="en-US" dirty="0"/>
              <a:t> </a:t>
            </a:r>
            <a:r>
              <a:rPr lang="en-US" dirty="0" err="1"/>
              <a:t>cơ</a:t>
            </a:r>
            <a:r>
              <a:rPr lang="en-US" dirty="0"/>
              <a:t> </a:t>
            </a:r>
            <a:r>
              <a:rPr lang="en-US" dirty="0" err="1"/>
              <a:t>chế</a:t>
            </a:r>
            <a:r>
              <a:rPr lang="en-US" dirty="0"/>
              <a:t> </a:t>
            </a:r>
            <a:r>
              <a:rPr lang="en-US" dirty="0" err="1"/>
              <a:t>để</a:t>
            </a:r>
            <a:r>
              <a:rPr lang="en-US" dirty="0"/>
              <a:t> </a:t>
            </a:r>
            <a:r>
              <a:rPr lang="en-US" dirty="0" err="1"/>
              <a:t>đảm</a:t>
            </a:r>
            <a:r>
              <a:rPr lang="en-US" dirty="0"/>
              <a:t> </a:t>
            </a:r>
            <a:r>
              <a:rPr lang="en-US" dirty="0" err="1"/>
              <a:t>bảo</a:t>
            </a:r>
            <a:r>
              <a:rPr lang="en-US" dirty="0"/>
              <a:t> URL </a:t>
            </a:r>
            <a:r>
              <a:rPr lang="en-US" dirty="0" err="1"/>
              <a:t>thông</a:t>
            </a:r>
            <a:r>
              <a:rPr lang="en-US" dirty="0"/>
              <a:t> qua </a:t>
            </a:r>
            <a:r>
              <a:rPr lang="en-US" dirty="0" err="1"/>
              <a:t>bộ</a:t>
            </a:r>
            <a:r>
              <a:rPr lang="en-US" dirty="0"/>
              <a:t> </a:t>
            </a:r>
            <a:r>
              <a:rPr lang="en-US" dirty="0" err="1"/>
              <a:t>điều</a:t>
            </a:r>
            <a:r>
              <a:rPr lang="en-US" dirty="0"/>
              <a:t> </a:t>
            </a:r>
            <a:r>
              <a:rPr lang="en-US" dirty="0" err="1"/>
              <a:t>khiển</a:t>
            </a:r>
            <a:r>
              <a:rPr lang="en-US" dirty="0"/>
              <a:t> </a:t>
            </a:r>
            <a:r>
              <a:rPr lang="en-US" dirty="0" err="1"/>
              <a:t>của</a:t>
            </a:r>
            <a:r>
              <a:rPr lang="en-US" dirty="0"/>
              <a:t> </a:t>
            </a:r>
            <a:r>
              <a:rPr lang="en-US" dirty="0" err="1"/>
              <a:t>nó</a:t>
            </a:r>
            <a:endParaRPr lang="en-US" dirty="0"/>
          </a:p>
        </p:txBody>
      </p:sp>
    </p:spTree>
    <p:extLst>
      <p:ext uri="{BB962C8B-B14F-4D97-AF65-F5344CB8AC3E}">
        <p14:creationId xmlns:p14="http://schemas.microsoft.com/office/powerpoint/2010/main" val="2153239146"/>
      </p:ext>
    </p:extLst>
  </p:cSld>
  <p:clrMapOvr>
    <a:masterClrMapping/>
  </p:clrMapOvr>
  <mc:AlternateContent xmlns:mc="http://schemas.openxmlformats.org/markup-compatibility/2006" xmlns:p14="http://schemas.microsoft.com/office/powerpoint/2010/main">
    <mc:Choice Requires="p14">
      <p:transition spd="slow" p14:dur="5000" advTm="5000">
        <p:pull/>
      </p:transition>
    </mc:Choice>
    <mc:Fallback xmlns="">
      <p:transition spd="slow" advTm="5000">
        <p:pull/>
      </p:transition>
    </mc:Fallback>
  </mc:AlternateContent>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117</TotalTime>
  <Words>1083</Words>
  <Application>Microsoft Office PowerPoint</Application>
  <PresentationFormat>Widescreen</PresentationFormat>
  <Paragraphs>61</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Trebuchet MS</vt:lpstr>
      <vt:lpstr>Wingdings</vt:lpstr>
      <vt:lpstr>Wingdings 3</vt:lpstr>
      <vt:lpstr>Facet</vt:lpstr>
      <vt:lpstr>PHÁT TRIỂN ỨNG DỤNG DI ĐỘNG BẰNG AEROBEAR</vt:lpstr>
      <vt:lpstr>GIỚI THIỆU AEROGEAR</vt:lpstr>
      <vt:lpstr>PHÁT TRIỂN ỨNG DỤNG DI ĐỘNG BẰNG AEROGEAR </vt:lpstr>
      <vt:lpstr>Làm thế nào phát triển các ứng dụng an toàn cho các thiết bị di động so với các khách hàng / máy chủ và các ứng dụng web truyền thống?  </vt:lpstr>
      <vt:lpstr>Mục tiêu chính và triết lý đằng sau khung AeroGear là gì? </vt:lpstr>
      <vt:lpstr>Làm thế nào để PicketLink và AeroGear bổ sung cho nhau để cung cấp các ứng dụng điện thoại di động an toàn? </vt:lpstr>
      <vt:lpstr>Các công cụ hỗ trợ của việc sử dụng khuôn khổ AeroGear để phát triển web và ứng dụng di động là gì? </vt:lpstr>
      <vt:lpstr>Sự hỗ trợ thử nghiệm cho các ứng dụng điện thoại di động để kiểm tra chúng bằng cách sử dụng đơn vị kiểm tra và thử nghiệm trên giả lập là gì? </vt:lpstr>
      <vt:lpstr>Làm thế nào để bảo mật đặc biệt là xác thực và giấy phép làm việc trong các thiết bị di động khi sử dụng PicketLink? </vt:lpstr>
      <vt:lpstr>Lộ trình tương lai của hai dự án này là gì? </vt:lpstr>
      <vt:lpstr>Bài thuyết trình kết thúc Thank for watching!</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LỘ TRÌNH TIẾN TỚI TÀI LIỆU AGILE</dc:title>
  <dc:creator>Đông Phạm</dc:creator>
  <cp:lastModifiedBy>hienmv94</cp:lastModifiedBy>
  <cp:revision>15</cp:revision>
  <dcterms:created xsi:type="dcterms:W3CDTF">2014-09-12T09:03:04Z</dcterms:created>
  <dcterms:modified xsi:type="dcterms:W3CDTF">2014-09-13T16:35:41Z</dcterms:modified>
</cp:coreProperties>
</file>