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300" y="14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79788260-28FF-4ABC-97C5-8EB0FCF969B0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7717-02E6-4353-B2A9-0F24CEA0D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8260-28FF-4ABC-97C5-8EB0FCF969B0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7717-02E6-4353-B2A9-0F24CEA0D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8260-28FF-4ABC-97C5-8EB0FCF969B0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7717-02E6-4353-B2A9-0F24CEA0D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8260-28FF-4ABC-97C5-8EB0FCF969B0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7717-02E6-4353-B2A9-0F24CEA0D64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8260-28FF-4ABC-97C5-8EB0FCF969B0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7717-02E6-4353-B2A9-0F24CEA0D64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8260-28FF-4ABC-97C5-8EB0FCF969B0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7717-02E6-4353-B2A9-0F24CEA0D64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8260-28FF-4ABC-97C5-8EB0FCF969B0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7717-02E6-4353-B2A9-0F24CEA0D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8260-28FF-4ABC-97C5-8EB0FCF969B0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7717-02E6-4353-B2A9-0F24CEA0D64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8260-28FF-4ABC-97C5-8EB0FCF969B0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7717-02E6-4353-B2A9-0F24CEA0D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8260-28FF-4ABC-97C5-8EB0FCF969B0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7717-02E6-4353-B2A9-0F24CEA0D6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8260-28FF-4ABC-97C5-8EB0FCF969B0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7717-02E6-4353-B2A9-0F24CEA0D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9788260-28FF-4ABC-97C5-8EB0FCF969B0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4FF7717-02E6-4353-B2A9-0F24CEA0D6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CFEngine's</a:t>
            </a:r>
            <a:r>
              <a:rPr lang="en-US" sz="2400" dirty="0"/>
              <a:t> Decentralized Approach to Configuration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762000"/>
          </a:xfrm>
        </p:spPr>
        <p:txBody>
          <a:bodyPr>
            <a:noAutofit/>
          </a:bodyPr>
          <a:lstStyle/>
          <a:p>
            <a:pPr algn="l"/>
            <a:r>
              <a:rPr lang="vi-VN" sz="1200" dirty="0">
                <a:latin typeface="+mj-lt"/>
              </a:rPr>
              <a:t>Họ và tên: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Nghiêm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endParaRPr lang="vi-VN" sz="12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vi-VN" sz="1200" dirty="0"/>
              <a:t>Giảng viên: TS. Trương Anh Hoàng</a:t>
            </a:r>
          </a:p>
          <a:p>
            <a:pPr algn="l"/>
            <a:r>
              <a:rPr lang="vi-VN" sz="1200" dirty="0"/>
              <a:t>Môn học: Các vấn đề hiện đại của công nghệ phần mềm</a:t>
            </a:r>
            <a:r>
              <a:rPr lang="vi-VN" sz="1200" dirty="0" smtClean="0"/>
              <a:t>.</a:t>
            </a:r>
            <a:endParaRPr lang="vi-VN" sz="1200" dirty="0"/>
          </a:p>
          <a:p>
            <a:pPr algn="r"/>
            <a:r>
              <a:rPr lang="vi-VN" sz="1200" dirty="0"/>
              <a:t>Source: http://www.infoq.com/articles/cfengine-view-on-it-automation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862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Giới</a:t>
            </a:r>
            <a:r>
              <a:rPr lang="en-US" sz="2000" dirty="0" smtClean="0"/>
              <a:t> </a:t>
            </a:r>
            <a:r>
              <a:rPr lang="en-US" sz="2000" dirty="0" err="1" smtClean="0"/>
              <a:t>thiệu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Cfengine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sinh</a:t>
            </a:r>
            <a:r>
              <a:rPr lang="en-US" sz="1400" dirty="0"/>
              <a:t> </a:t>
            </a:r>
            <a:r>
              <a:rPr lang="en-US" sz="1400" dirty="0" err="1"/>
              <a:t>ra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những</a:t>
            </a:r>
            <a:r>
              <a:rPr lang="en-US" sz="1400" dirty="0"/>
              <a:t> </a:t>
            </a:r>
            <a:r>
              <a:rPr lang="en-US" sz="1400" dirty="0" err="1"/>
              <a:t>năm</a:t>
            </a:r>
            <a:r>
              <a:rPr lang="en-US" sz="1400" dirty="0"/>
              <a:t> 1990 </a:t>
            </a:r>
            <a:r>
              <a:rPr lang="en-US" sz="1400" dirty="0" err="1"/>
              <a:t>như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cách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tạo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duy</a:t>
            </a:r>
            <a:r>
              <a:rPr lang="en-US" sz="1400" dirty="0"/>
              <a:t> </a:t>
            </a:r>
            <a:r>
              <a:rPr lang="en-US" sz="1400" dirty="0" err="1"/>
              <a:t>trì</a:t>
            </a:r>
            <a:r>
              <a:rPr lang="en-US" sz="1400" dirty="0"/>
              <a:t> </a:t>
            </a:r>
            <a:r>
              <a:rPr lang="en-US" sz="1400" dirty="0" err="1"/>
              <a:t>yêu</a:t>
            </a:r>
            <a:r>
              <a:rPr lang="en-US" sz="1400" dirty="0"/>
              <a:t> </a:t>
            </a:r>
            <a:r>
              <a:rPr lang="en-US" sz="1400" dirty="0" err="1"/>
              <a:t>cầu</a:t>
            </a:r>
            <a:r>
              <a:rPr lang="en-US" sz="1400" dirty="0"/>
              <a:t> </a:t>
            </a:r>
            <a:r>
              <a:rPr lang="en-US" sz="1400" dirty="0" err="1"/>
              <a:t>phức</a:t>
            </a:r>
            <a:r>
              <a:rPr lang="en-US" sz="1400" dirty="0"/>
              <a:t> </a:t>
            </a:r>
            <a:r>
              <a:rPr lang="en-US" sz="1400" dirty="0" err="1"/>
              <a:t>tạp</a:t>
            </a:r>
            <a:r>
              <a:rPr lang="en-US" sz="1400" dirty="0"/>
              <a:t> </a:t>
            </a:r>
            <a:r>
              <a:rPr lang="en-US" sz="1400" dirty="0" err="1"/>
              <a:t>hơn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điều</a:t>
            </a:r>
            <a:r>
              <a:rPr lang="en-US" sz="1400" dirty="0"/>
              <a:t> </a:t>
            </a:r>
            <a:r>
              <a:rPr lang="en-US" sz="1400" dirty="0" err="1"/>
              <a:t>hành</a:t>
            </a:r>
            <a:r>
              <a:rPr lang="en-US" sz="1400" dirty="0"/>
              <a:t> </a:t>
            </a:r>
            <a:r>
              <a:rPr lang="en-US" sz="1400" dirty="0" err="1"/>
              <a:t>rất</a:t>
            </a:r>
            <a:r>
              <a:rPr lang="en-US" sz="1400" dirty="0"/>
              <a:t> </a:t>
            </a:r>
            <a:r>
              <a:rPr lang="en-US" sz="1400" dirty="0" err="1"/>
              <a:t>đa</a:t>
            </a:r>
            <a:r>
              <a:rPr lang="en-US" sz="1400" dirty="0"/>
              <a:t> </a:t>
            </a:r>
            <a:r>
              <a:rPr lang="en-US" sz="1400" dirty="0" err="1"/>
              <a:t>dạng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ngày</a:t>
            </a:r>
            <a:r>
              <a:rPr lang="en-US" sz="1400" dirty="0"/>
              <a:t>,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cách</a:t>
            </a:r>
            <a:r>
              <a:rPr lang="en-US" sz="1400" dirty="0"/>
              <a:t> </a:t>
            </a:r>
            <a:r>
              <a:rPr lang="en-US" sz="1400" dirty="0" err="1"/>
              <a:t>tay</a:t>
            </a:r>
            <a:r>
              <a:rPr lang="en-US" sz="1400" dirty="0"/>
              <a:t>. </a:t>
            </a:r>
            <a:r>
              <a:rPr lang="en-US" sz="1400" dirty="0" err="1"/>
              <a:t>Ngày</a:t>
            </a:r>
            <a:r>
              <a:rPr lang="en-US" sz="1400" dirty="0"/>
              <a:t> </a:t>
            </a:r>
            <a:r>
              <a:rPr lang="en-US" sz="1400" dirty="0" err="1"/>
              <a:t>hôm</a:t>
            </a:r>
            <a:r>
              <a:rPr lang="en-US" sz="1400" dirty="0"/>
              <a:t> nay, </a:t>
            </a:r>
            <a:r>
              <a:rPr lang="en-US" sz="1400" dirty="0" err="1"/>
              <a:t>cảnh</a:t>
            </a:r>
            <a:r>
              <a:rPr lang="en-US" sz="1400" dirty="0"/>
              <a:t> </a:t>
            </a:r>
            <a:r>
              <a:rPr lang="en-US" sz="1400" dirty="0" err="1"/>
              <a:t>quan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rất</a:t>
            </a:r>
            <a:r>
              <a:rPr lang="en-US" sz="1400" dirty="0"/>
              <a:t> </a:t>
            </a:r>
            <a:r>
              <a:rPr lang="en-US" sz="1400" dirty="0" err="1"/>
              <a:t>khác</a:t>
            </a:r>
            <a:r>
              <a:rPr lang="en-US" sz="1400" dirty="0"/>
              <a:t> </a:t>
            </a:r>
            <a:r>
              <a:rPr lang="en-US" sz="1400" dirty="0" err="1"/>
              <a:t>nhau</a:t>
            </a:r>
            <a:r>
              <a:rPr lang="en-US" sz="1400" dirty="0"/>
              <a:t>,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điều</a:t>
            </a:r>
            <a:r>
              <a:rPr lang="en-US" sz="1400" dirty="0"/>
              <a:t> </a:t>
            </a:r>
            <a:r>
              <a:rPr lang="en-US" sz="1400" dirty="0" err="1"/>
              <a:t>hành</a:t>
            </a:r>
            <a:r>
              <a:rPr lang="en-US" sz="1400" dirty="0"/>
              <a:t> nay </a:t>
            </a:r>
            <a:r>
              <a:rPr lang="en-US" sz="1400" dirty="0" err="1"/>
              <a:t>ít</a:t>
            </a:r>
            <a:r>
              <a:rPr lang="en-US" sz="1400" dirty="0"/>
              <a:t> </a:t>
            </a:r>
            <a:r>
              <a:rPr lang="en-US" sz="1400" dirty="0" err="1"/>
              <a:t>phải</a:t>
            </a:r>
            <a:r>
              <a:rPr lang="en-US" sz="1400" dirty="0"/>
              <a:t> lo </a:t>
            </a:r>
            <a:r>
              <a:rPr lang="en-US" sz="1400" dirty="0" err="1"/>
              <a:t>lắng</a:t>
            </a:r>
            <a:r>
              <a:rPr lang="en-US" sz="1400" dirty="0"/>
              <a:t>, </a:t>
            </a:r>
            <a:r>
              <a:rPr lang="en-US" sz="1400" dirty="0" err="1"/>
              <a:t>nhưng</a:t>
            </a:r>
            <a:r>
              <a:rPr lang="en-US" sz="1400" dirty="0"/>
              <a:t> </a:t>
            </a:r>
            <a:r>
              <a:rPr lang="en-US" sz="1400" dirty="0" err="1"/>
              <a:t>những</a:t>
            </a:r>
            <a:r>
              <a:rPr lang="en-US" sz="1400" dirty="0"/>
              <a:t> </a:t>
            </a:r>
            <a:r>
              <a:rPr lang="en-US" sz="1400" dirty="0" err="1"/>
              <a:t>thách</a:t>
            </a:r>
            <a:r>
              <a:rPr lang="en-US" sz="1400" dirty="0"/>
              <a:t> </a:t>
            </a:r>
            <a:r>
              <a:rPr lang="en-US" sz="1400" dirty="0" err="1"/>
              <a:t>thức</a:t>
            </a:r>
            <a:r>
              <a:rPr lang="en-US" sz="1400" dirty="0"/>
              <a:t> </a:t>
            </a:r>
            <a:r>
              <a:rPr lang="en-US" sz="1400" dirty="0" err="1"/>
              <a:t>chính</a:t>
            </a:r>
            <a:r>
              <a:rPr lang="en-US" sz="1400" dirty="0"/>
              <a:t> </a:t>
            </a:r>
            <a:r>
              <a:rPr lang="en-US" sz="1400" dirty="0" err="1"/>
              <a:t>vẫn</a:t>
            </a:r>
            <a:r>
              <a:rPr lang="en-US" sz="1400" dirty="0"/>
              <a:t> </a:t>
            </a:r>
            <a:r>
              <a:rPr lang="en-US" sz="1400" dirty="0" err="1"/>
              <a:t>giống</a:t>
            </a:r>
            <a:r>
              <a:rPr lang="en-US" sz="1400" dirty="0"/>
              <a:t> </a:t>
            </a:r>
            <a:r>
              <a:rPr lang="en-US" sz="1400" dirty="0" err="1"/>
              <a:t>nhau</a:t>
            </a:r>
            <a:r>
              <a:rPr lang="en-US" sz="1400" dirty="0"/>
              <a:t>. Theo </a:t>
            </a:r>
            <a:r>
              <a:rPr lang="en-US" sz="1400" dirty="0" err="1"/>
              <a:t>cách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toán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chúng</a:t>
            </a:r>
            <a:r>
              <a:rPr lang="en-US" sz="1400" dirty="0"/>
              <a:t> </a:t>
            </a:r>
            <a:r>
              <a:rPr lang="en-US" sz="1400" dirty="0" err="1"/>
              <a:t>tôi</a:t>
            </a:r>
            <a:r>
              <a:rPr lang="en-US" sz="1400" dirty="0"/>
              <a:t>, CNTT </a:t>
            </a:r>
            <a:r>
              <a:rPr lang="en-US" sz="1400" dirty="0" err="1"/>
              <a:t>vẫn</a:t>
            </a:r>
            <a:r>
              <a:rPr lang="en-US" sz="1400" dirty="0"/>
              <a:t> </a:t>
            </a:r>
            <a:r>
              <a:rPr lang="en-US" sz="1400" dirty="0" err="1"/>
              <a:t>còn</a:t>
            </a:r>
            <a:r>
              <a:rPr lang="en-US" sz="1400" dirty="0"/>
              <a:t> </a:t>
            </a:r>
            <a:r>
              <a:rPr lang="en-US" sz="1400" dirty="0" err="1"/>
              <a:t>phải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mặt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ba</a:t>
            </a:r>
            <a:r>
              <a:rPr lang="en-US" sz="1400" dirty="0"/>
              <a:t> </a:t>
            </a:r>
            <a:r>
              <a:rPr lang="en-US" sz="1400" dirty="0" err="1"/>
              <a:t>thách</a:t>
            </a:r>
            <a:r>
              <a:rPr lang="en-US" sz="1400" dirty="0"/>
              <a:t> </a:t>
            </a:r>
            <a:r>
              <a:rPr lang="en-US" sz="1400" dirty="0" err="1"/>
              <a:t>thức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thập</a:t>
            </a:r>
            <a:r>
              <a:rPr lang="en-US" sz="1400" dirty="0"/>
              <a:t> </a:t>
            </a:r>
            <a:r>
              <a:rPr lang="en-US" sz="1400" dirty="0" err="1"/>
              <a:t>kỷ</a:t>
            </a:r>
            <a:r>
              <a:rPr lang="en-US" sz="1400" dirty="0"/>
              <a:t> </a:t>
            </a:r>
            <a:r>
              <a:rPr lang="en-US" sz="1400" dirty="0" err="1"/>
              <a:t>tới</a:t>
            </a:r>
            <a:r>
              <a:rPr lang="en-US" sz="1400" dirty="0"/>
              <a:t>: </a:t>
            </a:r>
            <a:r>
              <a:rPr lang="en-US" sz="1400" dirty="0" err="1"/>
              <a:t>quy</a:t>
            </a:r>
            <a:r>
              <a:rPr lang="en-US" sz="1400" dirty="0"/>
              <a:t> </a:t>
            </a:r>
            <a:r>
              <a:rPr lang="en-US" sz="1400" dirty="0" err="1"/>
              <a:t>mô</a:t>
            </a:r>
            <a:r>
              <a:rPr lang="en-US" sz="1400" dirty="0"/>
              <a:t>,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phức</a:t>
            </a:r>
            <a:r>
              <a:rPr lang="en-US" sz="1400" dirty="0"/>
              <a:t> </a:t>
            </a:r>
            <a:r>
              <a:rPr lang="en-US" sz="1400" dirty="0" err="1"/>
              <a:t>tạp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kiến</a:t>
            </a:r>
            <a:r>
              <a:rPr lang="en-US" sz="1400" dirty="0"/>
              <a:t> ​​</a:t>
            </a:r>
            <a:r>
              <a:rPr lang="en-US" sz="1400" dirty="0" err="1"/>
              <a:t>thức</a:t>
            </a:r>
            <a:r>
              <a:rPr lang="en-US" sz="1400" dirty="0"/>
              <a:t>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267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000" dirty="0"/>
              <a:t>Về cơ bản phân cấp và kiến thức theo định hướng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Cfengine</a:t>
            </a:r>
            <a:r>
              <a:rPr lang="en-US" sz="1400" dirty="0"/>
              <a:t> </a:t>
            </a:r>
            <a:r>
              <a:rPr lang="en-US" sz="1400" dirty="0" err="1"/>
              <a:t>phân</a:t>
            </a:r>
            <a:r>
              <a:rPr lang="en-US" sz="1400" dirty="0"/>
              <a:t> </a:t>
            </a:r>
            <a:r>
              <a:rPr lang="en-US" sz="1400" dirty="0" err="1"/>
              <a:t>cấp</a:t>
            </a:r>
            <a:r>
              <a:rPr lang="en-US" sz="1400" dirty="0"/>
              <a:t>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theo</a:t>
            </a:r>
            <a:r>
              <a:rPr lang="en-US" sz="1400" dirty="0"/>
              <a:t> </a:t>
            </a:r>
            <a:r>
              <a:rPr lang="en-US" sz="1400" dirty="0" err="1"/>
              <a:t>cách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. </a:t>
            </a:r>
            <a:r>
              <a:rPr lang="en-US" sz="1400" dirty="0" err="1"/>
              <a:t>Mỗi</a:t>
            </a:r>
            <a:r>
              <a:rPr lang="en-US" sz="1400" dirty="0"/>
              <a:t>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bị</a:t>
            </a:r>
            <a:r>
              <a:rPr lang="en-US" sz="1400" dirty="0"/>
              <a:t> </a:t>
            </a:r>
            <a:r>
              <a:rPr lang="en-US" sz="1400" dirty="0" err="1"/>
              <a:t>chạy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r>
              <a:rPr lang="en-US" sz="1400" dirty="0"/>
              <a:t> </a:t>
            </a:r>
            <a:r>
              <a:rPr lang="en-US" sz="1400" dirty="0" err="1"/>
              <a:t>sao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mềm</a:t>
            </a:r>
            <a:r>
              <a:rPr lang="en-US" sz="1400" dirty="0"/>
              <a:t> </a:t>
            </a:r>
            <a:r>
              <a:rPr lang="en-US" sz="1400" dirty="0" err="1"/>
              <a:t>cfengine</a:t>
            </a:r>
            <a:r>
              <a:rPr lang="en-US" sz="1400" dirty="0"/>
              <a:t>. </a:t>
            </a:r>
            <a:r>
              <a:rPr lang="en-US" sz="1400" dirty="0" err="1"/>
              <a:t>Điều</a:t>
            </a:r>
            <a:r>
              <a:rPr lang="en-US" sz="1400" dirty="0"/>
              <a:t> </a:t>
            </a:r>
            <a:r>
              <a:rPr lang="en-US" sz="1400" dirty="0" err="1"/>
              <a:t>này</a:t>
            </a:r>
            <a:r>
              <a:rPr lang="en-US" sz="1400" dirty="0"/>
              <a:t> </a:t>
            </a:r>
            <a:r>
              <a:rPr lang="en-US" sz="1400" dirty="0" err="1"/>
              <a:t>bao</a:t>
            </a:r>
            <a:r>
              <a:rPr lang="en-US" sz="1400" dirty="0"/>
              <a:t> </a:t>
            </a:r>
            <a:r>
              <a:rPr lang="en-US" sz="1400" dirty="0" err="1"/>
              <a:t>gồm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đại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nhẹ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làm</a:t>
            </a:r>
            <a:r>
              <a:rPr lang="en-US" sz="1400" dirty="0"/>
              <a:t> </a:t>
            </a:r>
            <a:r>
              <a:rPr lang="en-US" sz="1400" dirty="0" err="1"/>
              <a:t>thay</a:t>
            </a:r>
            <a:r>
              <a:rPr lang="en-US" sz="1400" dirty="0"/>
              <a:t> </a:t>
            </a:r>
            <a:r>
              <a:rPr lang="en-US" sz="1400" dirty="0" err="1"/>
              <a:t>đổi</a:t>
            </a:r>
            <a:r>
              <a:rPr lang="en-US" sz="1400" dirty="0"/>
              <a:t> </a:t>
            </a:r>
            <a:r>
              <a:rPr lang="en-US" sz="1400" dirty="0" err="1"/>
              <a:t>mục</a:t>
            </a:r>
            <a:r>
              <a:rPr lang="en-US" sz="1400" dirty="0"/>
              <a:t> </a:t>
            </a:r>
            <a:r>
              <a:rPr lang="en-US" sz="1400" dirty="0" err="1"/>
              <a:t>tiêu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chương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trợ</a:t>
            </a:r>
            <a:r>
              <a:rPr lang="en-US" sz="1400" dirty="0"/>
              <a:t> </a:t>
            </a:r>
            <a:r>
              <a:rPr lang="en-US" sz="1400" dirty="0" err="1"/>
              <a:t>giúp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máy</a:t>
            </a:r>
            <a:r>
              <a:rPr lang="en-US" sz="1400" dirty="0"/>
              <a:t> </a:t>
            </a:r>
            <a:r>
              <a:rPr lang="en-US" sz="1400" dirty="0" err="1"/>
              <a:t>chủ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lên</a:t>
            </a:r>
            <a:r>
              <a:rPr lang="en-US" sz="1400" dirty="0"/>
              <a:t> </a:t>
            </a:r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dung </a:t>
            </a:r>
            <a:r>
              <a:rPr lang="en-US" sz="1400" dirty="0" err="1"/>
              <a:t>lượng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vài</a:t>
            </a:r>
            <a:r>
              <a:rPr lang="en-US" sz="1400" dirty="0"/>
              <a:t> MB.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nguyên</a:t>
            </a:r>
            <a:r>
              <a:rPr lang="en-US" sz="1400" dirty="0"/>
              <a:t> </a:t>
            </a:r>
            <a:r>
              <a:rPr lang="en-US" sz="1400" dirty="0" err="1"/>
              <a:t>tắc</a:t>
            </a:r>
            <a:r>
              <a:rPr lang="en-US" sz="1400" dirty="0"/>
              <a:t>, </a:t>
            </a:r>
            <a:r>
              <a:rPr lang="en-US" sz="1400" dirty="0" err="1"/>
              <a:t>mỗi</a:t>
            </a:r>
            <a:r>
              <a:rPr lang="en-US" sz="1400" dirty="0"/>
              <a:t>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bị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chính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riêng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nó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xác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bởi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chủ</a:t>
            </a:r>
            <a:r>
              <a:rPr lang="en-US" sz="1400" dirty="0"/>
              <a:t> </a:t>
            </a:r>
            <a:r>
              <a:rPr lang="en-US" sz="1400" dirty="0" err="1"/>
              <a:t>sở</a:t>
            </a:r>
            <a:r>
              <a:rPr lang="en-US" sz="1400" dirty="0"/>
              <a:t> </a:t>
            </a:r>
            <a:r>
              <a:rPr lang="en-US" sz="1400" dirty="0" err="1"/>
              <a:t>hữu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bị</a:t>
            </a:r>
            <a:r>
              <a:rPr lang="en-US" sz="1400" dirty="0"/>
              <a:t> </a:t>
            </a:r>
            <a:r>
              <a:rPr lang="en-US" sz="1400" dirty="0" err="1"/>
              <a:t>đó</a:t>
            </a:r>
            <a:r>
              <a:rPr lang="en-US" sz="1400" dirty="0"/>
              <a:t>.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đại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bị</a:t>
            </a:r>
            <a:r>
              <a:rPr lang="en-US" sz="1400" dirty="0"/>
              <a:t> </a:t>
            </a:r>
            <a:r>
              <a:rPr lang="en-US" sz="1400" dirty="0" err="1"/>
              <a:t>buộc</a:t>
            </a:r>
            <a:r>
              <a:rPr lang="en-US" sz="1400" dirty="0"/>
              <a:t> </a:t>
            </a:r>
            <a:r>
              <a:rPr lang="en-US" sz="1400" dirty="0" err="1"/>
              <a:t>phải</a:t>
            </a:r>
            <a:r>
              <a:rPr lang="en-US" sz="1400" dirty="0"/>
              <a:t> </a:t>
            </a:r>
            <a:r>
              <a:rPr lang="en-US" sz="1400" dirty="0" err="1"/>
              <a:t>khuất</a:t>
            </a:r>
            <a:r>
              <a:rPr lang="en-US" sz="1400" dirty="0"/>
              <a:t> </a:t>
            </a:r>
            <a:r>
              <a:rPr lang="en-US" sz="1400" dirty="0" err="1"/>
              <a:t>phục</a:t>
            </a:r>
            <a:r>
              <a:rPr lang="en-US" sz="1400" dirty="0"/>
              <a:t> </a:t>
            </a:r>
            <a:r>
              <a:rPr lang="en-US" sz="1400" dirty="0" err="1"/>
              <a:t>bởi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cơ</a:t>
            </a:r>
            <a:r>
              <a:rPr lang="en-US" sz="1400" dirty="0"/>
              <a:t> </a:t>
            </a:r>
            <a:r>
              <a:rPr lang="en-US" sz="1400" dirty="0" err="1"/>
              <a:t>quan</a:t>
            </a:r>
            <a:r>
              <a:rPr lang="en-US" sz="1400" dirty="0"/>
              <a:t> </a:t>
            </a:r>
            <a:r>
              <a:rPr lang="en-US" sz="1400" dirty="0" err="1"/>
              <a:t>bên</a:t>
            </a:r>
            <a:r>
              <a:rPr lang="en-US" sz="1400" dirty="0"/>
              <a:t> </a:t>
            </a:r>
            <a:r>
              <a:rPr lang="en-US" sz="1400" dirty="0" err="1"/>
              <a:t>ngoài</a:t>
            </a:r>
            <a:r>
              <a:rPr lang="en-US" sz="1400" dirty="0"/>
              <a:t>. </a:t>
            </a:r>
            <a:r>
              <a:rPr lang="en-US" sz="1400" dirty="0" err="1"/>
              <a:t>Vì</a:t>
            </a:r>
            <a:r>
              <a:rPr lang="en-US" sz="1400" dirty="0"/>
              <a:t> </a:t>
            </a:r>
            <a:r>
              <a:rPr lang="en-US" sz="1400" dirty="0" err="1"/>
              <a:t>vậy</a:t>
            </a:r>
            <a:r>
              <a:rPr lang="en-US" sz="1400" dirty="0"/>
              <a:t>, </a:t>
            </a:r>
            <a:r>
              <a:rPr lang="en-US" sz="1400" dirty="0" err="1"/>
              <a:t>chính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cơ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liên</a:t>
            </a:r>
            <a:r>
              <a:rPr lang="en-US" sz="1400" dirty="0"/>
              <a:t> </a:t>
            </a:r>
            <a:r>
              <a:rPr lang="en-US" sz="1400" dirty="0" err="1"/>
              <a:t>hiệp</a:t>
            </a:r>
            <a:r>
              <a:rPr lang="en-US" sz="1400" dirty="0"/>
              <a:t>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531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000" dirty="0"/>
              <a:t>Cfengine với mục đích và kết quả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 smtClean="0"/>
              <a:t>Có</a:t>
            </a:r>
            <a:r>
              <a:rPr lang="en-US" sz="1600" dirty="0" smtClean="0"/>
              <a:t> 4 </a:t>
            </a:r>
            <a:r>
              <a:rPr lang="en-US" sz="1600" dirty="0" err="1" smtClean="0"/>
              <a:t>mục</a:t>
            </a:r>
            <a:r>
              <a:rPr lang="en-US" sz="1600" dirty="0" smtClean="0"/>
              <a:t> </a:t>
            </a:r>
            <a:r>
              <a:rPr lang="en-US" sz="1600" dirty="0" err="1" smtClean="0"/>
              <a:t>tiêu</a:t>
            </a:r>
            <a:r>
              <a:rPr lang="en-US" sz="1600" dirty="0" smtClean="0"/>
              <a:t> </a:t>
            </a:r>
            <a:r>
              <a:rPr lang="en-US" sz="1600" dirty="0" err="1" smtClean="0"/>
              <a:t>thiết</a:t>
            </a:r>
            <a:r>
              <a:rPr lang="en-US" sz="1600" dirty="0" smtClean="0"/>
              <a:t> </a:t>
            </a:r>
            <a:r>
              <a:rPr lang="en-US" sz="1600" dirty="0" err="1" smtClean="0"/>
              <a:t>kế</a:t>
            </a:r>
            <a:r>
              <a:rPr lang="en-US" sz="1600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Cfengine</a:t>
            </a:r>
            <a:r>
              <a:rPr lang="en-US" sz="1600" dirty="0" smtClean="0"/>
              <a:t>:</a:t>
            </a:r>
          </a:p>
          <a:p>
            <a:pPr marL="1028700" lvl="1" indent="-285750"/>
            <a:r>
              <a:rPr lang="en-US" sz="1400" dirty="0" err="1" smtClean="0"/>
              <a:t>Quy</a:t>
            </a:r>
            <a:r>
              <a:rPr lang="en-US" sz="1400" dirty="0" smtClean="0"/>
              <a:t> </a:t>
            </a:r>
            <a:r>
              <a:rPr lang="en-US" sz="1400" dirty="0" err="1" smtClean="0"/>
              <a:t>mô</a:t>
            </a:r>
            <a:endParaRPr lang="en-US" sz="1400" dirty="0" smtClean="0"/>
          </a:p>
          <a:p>
            <a:pPr marL="1028700" lvl="1" indent="-285750"/>
            <a:r>
              <a:rPr lang="en-US" sz="1400" dirty="0" err="1" smtClean="0"/>
              <a:t>Tốc</a:t>
            </a:r>
            <a:r>
              <a:rPr lang="en-US" sz="1400" dirty="0" smtClean="0"/>
              <a:t> </a:t>
            </a:r>
            <a:r>
              <a:rPr lang="en-US" sz="1400" dirty="0" err="1" smtClean="0"/>
              <a:t>độ</a:t>
            </a:r>
            <a:endParaRPr lang="en-US" sz="1400" dirty="0" smtClean="0"/>
          </a:p>
          <a:p>
            <a:pPr marL="1028700" lvl="1" indent="-285750"/>
            <a:r>
              <a:rPr lang="en-US" sz="1400" dirty="0" err="1" smtClean="0"/>
              <a:t>Bảo</a:t>
            </a:r>
            <a:r>
              <a:rPr lang="en-US" sz="1400" dirty="0" smtClean="0"/>
              <a:t> </a:t>
            </a:r>
            <a:r>
              <a:rPr lang="en-US" sz="1400" dirty="0" err="1" smtClean="0"/>
              <a:t>mật</a:t>
            </a:r>
            <a:endParaRPr lang="en-US" sz="1400" dirty="0" smtClean="0"/>
          </a:p>
          <a:p>
            <a:pPr marL="1028700" lvl="1" indent="-285750"/>
            <a:r>
              <a:rPr lang="en-US" sz="1400" dirty="0" err="1" smtClean="0"/>
              <a:t>Ổn</a:t>
            </a:r>
            <a:r>
              <a:rPr lang="en-US" sz="1400" dirty="0" smtClean="0"/>
              <a:t> </a:t>
            </a:r>
            <a:r>
              <a:rPr lang="en-US" sz="1400" dirty="0" err="1" smtClean="0"/>
              <a:t>định</a:t>
            </a:r>
            <a:endParaRPr lang="en-US" sz="1400" dirty="0" smtClean="0"/>
          </a:p>
          <a:p>
            <a:pPr marL="285750" indent="-2857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34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Kỹ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lai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/>
              <a:t>Cfengine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dirty="0" err="1" smtClean="0"/>
              <a:t>duy</a:t>
            </a:r>
            <a:r>
              <a:rPr lang="en-US" sz="1400" dirty="0" smtClean="0"/>
              <a:t> </a:t>
            </a:r>
            <a:r>
              <a:rPr lang="en-US" sz="1400" dirty="0" err="1" smtClean="0"/>
              <a:t>nhất</a:t>
            </a:r>
            <a:r>
              <a:rPr lang="en-US" sz="1400" dirty="0" smtClean="0"/>
              <a:t> </a:t>
            </a:r>
            <a:r>
              <a:rPr lang="en-US" sz="1400" dirty="0" err="1" smtClean="0"/>
              <a:t>trong</a:t>
            </a:r>
            <a:r>
              <a:rPr lang="en-US" sz="1400" dirty="0" smtClean="0"/>
              <a:t> </a:t>
            </a:r>
            <a:r>
              <a:rPr lang="en-US" sz="1400" dirty="0" err="1" smtClean="0"/>
              <a:t>mô</a:t>
            </a:r>
            <a:r>
              <a:rPr lang="en-US" sz="1400" dirty="0" smtClean="0"/>
              <a:t> </a:t>
            </a:r>
            <a:r>
              <a:rPr lang="en-US" sz="1400" dirty="0" err="1" smtClean="0"/>
              <a:t>hình</a:t>
            </a:r>
            <a:r>
              <a:rPr lang="en-US" sz="1400" dirty="0" smtClean="0"/>
              <a:t> </a:t>
            </a:r>
            <a:r>
              <a:rPr lang="en-US" sz="1400" dirty="0" err="1" smtClean="0"/>
              <a:t>phân</a:t>
            </a:r>
            <a:r>
              <a:rPr lang="en-US" sz="1400" dirty="0" smtClean="0"/>
              <a:t> </a:t>
            </a:r>
            <a:r>
              <a:rPr lang="en-US" sz="1400" dirty="0" err="1" smtClean="0"/>
              <a:t>phối</a:t>
            </a:r>
            <a:r>
              <a:rPr lang="en-US" sz="1400" dirty="0" smtClean="0"/>
              <a:t> </a:t>
            </a:r>
            <a:r>
              <a:rPr lang="en-US" sz="1400" dirty="0" err="1" smtClean="0"/>
              <a:t>hoạt</a:t>
            </a:r>
            <a:r>
              <a:rPr lang="en-US" sz="1400" dirty="0" smtClean="0"/>
              <a:t> </a:t>
            </a:r>
            <a:r>
              <a:rPr lang="en-US" sz="1400" dirty="0" err="1" smtClean="0"/>
              <a:t>động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nó</a:t>
            </a:r>
            <a:r>
              <a:rPr lang="en-US" sz="1400" dirty="0" smtClean="0"/>
              <a:t>.</a:t>
            </a:r>
          </a:p>
          <a:p>
            <a:r>
              <a:rPr lang="en-US" sz="1400" dirty="0" err="1" smtClean="0"/>
              <a:t>Cfengine</a:t>
            </a:r>
            <a:r>
              <a:rPr lang="en-US" sz="1400" dirty="0" smtClean="0"/>
              <a:t> </a:t>
            </a:r>
            <a:r>
              <a:rPr lang="en-US" sz="1400" dirty="0" err="1" smtClean="0"/>
              <a:t>tích</a:t>
            </a:r>
            <a:r>
              <a:rPr lang="en-US" sz="1400" dirty="0" smtClean="0"/>
              <a:t> </a:t>
            </a:r>
            <a:r>
              <a:rPr lang="en-US" sz="1400" dirty="0" err="1" smtClean="0"/>
              <a:t>hợp</a:t>
            </a:r>
            <a:r>
              <a:rPr lang="en-US" sz="1400" dirty="0" smtClean="0"/>
              <a:t> </a:t>
            </a:r>
            <a:r>
              <a:rPr lang="en-US" sz="1400" dirty="0" err="1" smtClean="0"/>
              <a:t>nhiều</a:t>
            </a:r>
            <a:r>
              <a:rPr lang="en-US" sz="1400" dirty="0" smtClean="0"/>
              <a:t> </a:t>
            </a:r>
            <a:r>
              <a:rPr lang="en-US" sz="1400" dirty="0" err="1" smtClean="0"/>
              <a:t>khía</a:t>
            </a:r>
            <a:r>
              <a:rPr lang="en-US" sz="1400" dirty="0" smtClean="0"/>
              <a:t> </a:t>
            </a:r>
            <a:r>
              <a:rPr lang="en-US" sz="1400" dirty="0" err="1" smtClean="0"/>
              <a:t>cạnh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công</a:t>
            </a:r>
            <a:r>
              <a:rPr lang="en-US" sz="1400" dirty="0" smtClean="0"/>
              <a:t> </a:t>
            </a:r>
            <a:r>
              <a:rPr lang="en-US" sz="1400" dirty="0" err="1" smtClean="0"/>
              <a:t>cụ</a:t>
            </a:r>
            <a:r>
              <a:rPr lang="en-US" sz="1400" dirty="0" smtClean="0"/>
              <a:t> </a:t>
            </a:r>
            <a:r>
              <a:rPr lang="en-US" sz="1400" dirty="0" err="1" smtClean="0"/>
              <a:t>một</a:t>
            </a:r>
            <a:r>
              <a:rPr lang="en-US" sz="1400" dirty="0" smtClean="0"/>
              <a:t> </a:t>
            </a:r>
            <a:r>
              <a:rPr lang="en-US" sz="1400" dirty="0" err="1" smtClean="0"/>
              <a:t>nhu</a:t>
            </a:r>
            <a:r>
              <a:rPr lang="en-US" sz="1400" dirty="0" smtClean="0"/>
              <a:t> </a:t>
            </a:r>
            <a:r>
              <a:rPr lang="en-US" sz="1400" dirty="0" err="1" smtClean="0"/>
              <a:t>cầu</a:t>
            </a:r>
            <a:r>
              <a:rPr lang="en-US" sz="1400" dirty="0" smtClean="0"/>
              <a:t> </a:t>
            </a:r>
            <a:r>
              <a:rPr lang="en-US" sz="1400" dirty="0" err="1" smtClean="0"/>
              <a:t>để</a:t>
            </a:r>
            <a:r>
              <a:rPr lang="en-US" sz="1400" dirty="0" smtClean="0"/>
              <a:t> </a:t>
            </a:r>
            <a:r>
              <a:rPr lang="en-US" sz="1400" dirty="0" err="1" smtClean="0"/>
              <a:t>triển</a:t>
            </a:r>
            <a:r>
              <a:rPr lang="en-US" sz="1400" dirty="0" smtClean="0"/>
              <a:t> </a:t>
            </a:r>
            <a:r>
              <a:rPr lang="en-US" sz="1400" dirty="0" err="1" smtClean="0"/>
              <a:t>khai</a:t>
            </a:r>
            <a:r>
              <a:rPr lang="en-US" sz="1400" dirty="0" smtClean="0"/>
              <a:t> </a:t>
            </a:r>
            <a:r>
              <a:rPr lang="en-US" sz="1400" dirty="0" err="1" smtClean="0"/>
              <a:t>phần</a:t>
            </a:r>
            <a:r>
              <a:rPr lang="en-US" sz="1400" dirty="0" smtClean="0"/>
              <a:t> </a:t>
            </a:r>
            <a:r>
              <a:rPr lang="en-US" sz="1400" dirty="0" err="1" smtClean="0"/>
              <a:t>mêm</a:t>
            </a:r>
            <a:r>
              <a:rPr lang="en-US" sz="1400" dirty="0" smtClean="0"/>
              <a:t> </a:t>
            </a:r>
            <a:r>
              <a:rPr lang="en-US" sz="1400" dirty="0" err="1" smtClean="0"/>
              <a:t>và</a:t>
            </a:r>
            <a:r>
              <a:rPr lang="en-US" sz="1400" dirty="0" smtClean="0"/>
              <a:t> </a:t>
            </a:r>
            <a:r>
              <a:rPr lang="en-US" sz="1400" dirty="0" err="1" smtClean="0"/>
              <a:t>cơ</a:t>
            </a:r>
            <a:r>
              <a:rPr lang="en-US" sz="1400" dirty="0" smtClean="0"/>
              <a:t> </a:t>
            </a:r>
            <a:r>
              <a:rPr lang="en-US" sz="1400" dirty="0" err="1" smtClean="0"/>
              <a:t>sở</a:t>
            </a:r>
            <a:r>
              <a:rPr lang="en-US" sz="1400" dirty="0" smtClean="0"/>
              <a:t> </a:t>
            </a:r>
            <a:r>
              <a:rPr lang="en-US" sz="1400" dirty="0" err="1" smtClean="0"/>
              <a:t>hạ</a:t>
            </a:r>
            <a:r>
              <a:rPr lang="en-US" sz="1400" dirty="0" smtClean="0"/>
              <a:t> </a:t>
            </a:r>
            <a:r>
              <a:rPr lang="en-US" sz="1400" dirty="0" err="1" smtClean="0"/>
              <a:t>tầng</a:t>
            </a:r>
            <a:r>
              <a:rPr lang="en-US" sz="1400" dirty="0" smtClean="0"/>
              <a:t> </a:t>
            </a:r>
            <a:r>
              <a:rPr lang="en-US" sz="1400" dirty="0" err="1" smtClean="0"/>
              <a:t>một</a:t>
            </a:r>
            <a:r>
              <a:rPr lang="en-US" sz="1400" dirty="0" smtClean="0"/>
              <a:t> </a:t>
            </a:r>
            <a:r>
              <a:rPr lang="en-US" sz="1400" dirty="0" err="1" smtClean="0"/>
              <a:t>cách</a:t>
            </a:r>
            <a:r>
              <a:rPr lang="en-US" sz="1400" dirty="0" smtClean="0"/>
              <a:t> </a:t>
            </a:r>
            <a:r>
              <a:rPr lang="en-US" sz="1400" dirty="0" err="1" smtClean="0"/>
              <a:t>nhanh</a:t>
            </a:r>
            <a:r>
              <a:rPr lang="en-US" sz="1400" dirty="0" smtClean="0"/>
              <a:t> </a:t>
            </a:r>
            <a:r>
              <a:rPr lang="en-US" sz="1400" dirty="0" err="1" smtClean="0"/>
              <a:t>chóng</a:t>
            </a:r>
            <a:r>
              <a:rPr lang="en-US" sz="1400" dirty="0" smtClean="0"/>
              <a:t> </a:t>
            </a:r>
            <a:r>
              <a:rPr lang="en-US" sz="1400" dirty="0" err="1" smtClean="0"/>
              <a:t>và</a:t>
            </a:r>
            <a:r>
              <a:rPr lang="en-US" sz="1400" dirty="0" smtClean="0"/>
              <a:t> an </a:t>
            </a:r>
            <a:r>
              <a:rPr lang="en-US" sz="1400" dirty="0" err="1" smtClean="0"/>
              <a:t>toàn</a:t>
            </a:r>
            <a:r>
              <a:rPr lang="en-US" sz="1400" dirty="0" smtClean="0"/>
              <a:t>.</a:t>
            </a:r>
          </a:p>
          <a:p>
            <a:r>
              <a:rPr lang="en-US" sz="1400" dirty="0" err="1" smtClean="0"/>
              <a:t>Cfengine</a:t>
            </a:r>
            <a:r>
              <a:rPr lang="en-US" sz="1400" dirty="0" smtClean="0"/>
              <a:t> </a:t>
            </a:r>
            <a:r>
              <a:rPr lang="en-US" sz="1400" dirty="0" err="1" smtClean="0"/>
              <a:t>cho</a:t>
            </a:r>
            <a:r>
              <a:rPr lang="en-US" sz="1400" dirty="0" smtClean="0"/>
              <a:t> </a:t>
            </a:r>
            <a:r>
              <a:rPr lang="en-US" sz="1400" dirty="0" err="1" smtClean="0"/>
              <a:t>phép</a:t>
            </a:r>
            <a:r>
              <a:rPr lang="en-US" sz="1400" dirty="0" smtClean="0"/>
              <a:t> </a:t>
            </a:r>
            <a:r>
              <a:rPr lang="en-US" sz="1400" dirty="0" err="1" smtClean="0"/>
              <a:t>tự</a:t>
            </a:r>
            <a:r>
              <a:rPr lang="en-US" sz="1400" dirty="0" smtClean="0"/>
              <a:t> </a:t>
            </a:r>
            <a:r>
              <a:rPr lang="en-US" sz="1400" dirty="0" err="1" smtClean="0"/>
              <a:t>chủ</a:t>
            </a:r>
            <a:r>
              <a:rPr lang="en-US" sz="1400" dirty="0" smtClean="0"/>
              <a:t>, </a:t>
            </a:r>
            <a:r>
              <a:rPr lang="en-US" sz="1400" dirty="0" err="1" smtClean="0"/>
              <a:t>hợp</a:t>
            </a:r>
            <a:r>
              <a:rPr lang="en-US" sz="1400" dirty="0" smtClean="0"/>
              <a:t> </a:t>
            </a:r>
            <a:r>
              <a:rPr lang="en-US" sz="1400" dirty="0" err="1" smtClean="0"/>
              <a:t>tác</a:t>
            </a:r>
            <a:r>
              <a:rPr lang="en-US" sz="1400" dirty="0" smtClean="0"/>
              <a:t> </a:t>
            </a:r>
            <a:r>
              <a:rPr lang="en-US" sz="1400" dirty="0" err="1" smtClean="0"/>
              <a:t>trực</a:t>
            </a:r>
            <a:r>
              <a:rPr lang="en-US" sz="1400" dirty="0" smtClean="0"/>
              <a:t> </a:t>
            </a:r>
            <a:r>
              <a:rPr lang="en-US" sz="1400" dirty="0" err="1" smtClean="0"/>
              <a:t>tiếp</a:t>
            </a:r>
            <a:r>
              <a:rPr lang="en-US" sz="1400" dirty="0" smtClean="0"/>
              <a:t> </a:t>
            </a:r>
            <a:r>
              <a:rPr lang="en-US" sz="1400" dirty="0" err="1" smtClean="0"/>
              <a:t>sao</a:t>
            </a:r>
            <a:r>
              <a:rPr lang="en-US" sz="1400" dirty="0" smtClean="0"/>
              <a:t> </a:t>
            </a:r>
            <a:r>
              <a:rPr lang="en-US" sz="1400" dirty="0" err="1" smtClean="0"/>
              <a:t>chép</a:t>
            </a:r>
            <a:r>
              <a:rPr lang="en-US" sz="1400" dirty="0" smtClean="0"/>
              <a:t> </a:t>
            </a:r>
            <a:r>
              <a:rPr lang="en-US" sz="1400" dirty="0" err="1" smtClean="0"/>
              <a:t>tập</a:t>
            </a:r>
            <a:r>
              <a:rPr lang="en-US" sz="1400" dirty="0" smtClean="0"/>
              <a:t> tin an </a:t>
            </a:r>
            <a:r>
              <a:rPr lang="en-US" sz="1400" dirty="0" err="1" smtClean="0"/>
              <a:t>toàn</a:t>
            </a:r>
            <a:r>
              <a:rPr lang="en-US" sz="1400" dirty="0" smtClean="0"/>
              <a:t> </a:t>
            </a:r>
            <a:r>
              <a:rPr lang="en-US" sz="1400" dirty="0" err="1" smtClean="0"/>
              <a:t>từ</a:t>
            </a:r>
            <a:r>
              <a:rPr lang="en-US" sz="1400" dirty="0" smtClean="0"/>
              <a:t> </a:t>
            </a:r>
            <a:r>
              <a:rPr lang="en-US" sz="1400" dirty="0" err="1" smtClean="0"/>
              <a:t>điểm</a:t>
            </a:r>
            <a:r>
              <a:rPr lang="en-US" sz="1400" dirty="0" smtClean="0"/>
              <a:t> </a:t>
            </a:r>
            <a:r>
              <a:rPr lang="en-US" sz="1400" dirty="0" err="1" smtClean="0"/>
              <a:t>này</a:t>
            </a:r>
            <a:r>
              <a:rPr lang="en-US" sz="1400" dirty="0" smtClean="0"/>
              <a:t> sang </a:t>
            </a:r>
            <a:r>
              <a:rPr lang="en-US" sz="1400" dirty="0" err="1" smtClean="0"/>
              <a:t>điểm</a:t>
            </a:r>
            <a:r>
              <a:rPr lang="en-US" sz="1400" dirty="0" smtClean="0"/>
              <a:t> </a:t>
            </a:r>
            <a:r>
              <a:rPr lang="en-US" sz="1400" dirty="0" err="1" smtClean="0"/>
              <a:t>khác</a:t>
            </a:r>
            <a:r>
              <a:rPr lang="en-US" sz="1400" dirty="0" smtClean="0"/>
              <a:t> </a:t>
            </a:r>
            <a:r>
              <a:rPr lang="en-US" sz="1400" dirty="0" err="1" smtClean="0"/>
              <a:t>để</a:t>
            </a:r>
            <a:r>
              <a:rPr lang="en-US" sz="1400" dirty="0" smtClean="0"/>
              <a:t> chia </a:t>
            </a:r>
            <a:r>
              <a:rPr lang="en-US" sz="1400" dirty="0" err="1" smtClean="0"/>
              <a:t>sẻ</a:t>
            </a:r>
            <a:r>
              <a:rPr lang="en-US" sz="1400" dirty="0" smtClean="0"/>
              <a:t> </a:t>
            </a:r>
            <a:r>
              <a:rPr lang="en-US" sz="1400" dirty="0" err="1" smtClean="0"/>
              <a:t>đươc</a:t>
            </a:r>
            <a:r>
              <a:rPr lang="en-US" sz="1400" dirty="0" smtClean="0"/>
              <a:t> </a:t>
            </a:r>
            <a:r>
              <a:rPr lang="en-US" sz="1400" dirty="0" err="1" smtClean="0"/>
              <a:t>phân</a:t>
            </a:r>
            <a:r>
              <a:rPr lang="en-US" sz="1400" dirty="0" smtClean="0"/>
              <a:t> </a:t>
            </a:r>
            <a:r>
              <a:rPr lang="en-US" sz="1400" dirty="0" err="1" smtClean="0"/>
              <a:t>cấp</a:t>
            </a:r>
            <a:r>
              <a:rPr lang="en-US" sz="1400" dirty="0" smtClean="0"/>
              <a:t>.</a:t>
            </a:r>
          </a:p>
          <a:p>
            <a:r>
              <a:rPr lang="en-US" sz="1400" dirty="0" err="1" smtClean="0"/>
              <a:t>Cfengine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dirty="0" err="1" smtClean="0"/>
              <a:t>quản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định</a:t>
            </a:r>
            <a:r>
              <a:rPr lang="en-US" sz="1400" dirty="0" smtClean="0"/>
              <a:t> </a:t>
            </a:r>
            <a:r>
              <a:rPr lang="en-US" sz="1400" dirty="0" err="1" smtClean="0"/>
              <a:t>tuyến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dịch</a:t>
            </a:r>
            <a:r>
              <a:rPr lang="en-US" sz="1400" dirty="0" smtClean="0"/>
              <a:t> </a:t>
            </a:r>
            <a:r>
              <a:rPr lang="en-US" sz="1400" dirty="0" err="1" smtClean="0"/>
              <a:t>vụ</a:t>
            </a:r>
            <a:r>
              <a:rPr lang="en-US" sz="1400" dirty="0" smtClean="0"/>
              <a:t> </a:t>
            </a:r>
            <a:r>
              <a:rPr lang="en-US" sz="1400" dirty="0" err="1" smtClean="0"/>
              <a:t>mạng</a:t>
            </a:r>
            <a:r>
              <a:rPr lang="en-US" sz="1400" dirty="0" smtClean="0"/>
              <a:t> </a:t>
            </a:r>
            <a:r>
              <a:rPr lang="en-US" sz="1400" dirty="0" err="1" smtClean="0"/>
              <a:t>cũng</a:t>
            </a:r>
            <a:r>
              <a:rPr lang="en-US" sz="1400" dirty="0" smtClean="0"/>
              <a:t> </a:t>
            </a:r>
            <a:r>
              <a:rPr lang="en-US" sz="1400" dirty="0" err="1" smtClean="0"/>
              <a:t>như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hệ</a:t>
            </a:r>
            <a:r>
              <a:rPr lang="en-US" sz="1400" dirty="0" smtClean="0"/>
              <a:t> </a:t>
            </a:r>
            <a:r>
              <a:rPr lang="en-US" sz="1400" dirty="0" err="1" smtClean="0"/>
              <a:t>thống</a:t>
            </a:r>
            <a:r>
              <a:rPr lang="en-US" sz="1400" dirty="0" smtClean="0"/>
              <a:t> </a:t>
            </a:r>
            <a:r>
              <a:rPr lang="en-US" sz="1400" dirty="0" err="1" smtClean="0"/>
              <a:t>dựa</a:t>
            </a:r>
            <a:r>
              <a:rPr lang="en-US" sz="1400" dirty="0" smtClean="0"/>
              <a:t>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máy</a:t>
            </a:r>
            <a:r>
              <a:rPr lang="en-US" sz="1400" dirty="0" smtClean="0"/>
              <a:t> </a:t>
            </a:r>
            <a:r>
              <a:rPr lang="en-US" sz="1400" dirty="0" err="1" smtClean="0"/>
              <a:t>chủ</a:t>
            </a:r>
            <a:r>
              <a:rPr lang="en-US" sz="1400" smtClean="0"/>
              <a:t>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877346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41</TotalTime>
  <Words>390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Couture</vt:lpstr>
      <vt:lpstr>CFEngine's Decentralized Approach to Configuration Management</vt:lpstr>
      <vt:lpstr>Giới thiệu</vt:lpstr>
      <vt:lpstr>Về cơ bản phân cấp và kiến thức theo định hướng</vt:lpstr>
      <vt:lpstr>Cfengine với mục đích và kết quả</vt:lpstr>
      <vt:lpstr>Kỹ thuật cho tương lai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CFEngine's Decentralized Approach to Configuration Management</dc:title>
  <dc:creator>ANH</dc:creator>
  <cp:lastModifiedBy>ANH</cp:lastModifiedBy>
  <cp:revision>5</cp:revision>
  <dcterms:created xsi:type="dcterms:W3CDTF">2014-09-13T15:06:55Z</dcterms:created>
  <dcterms:modified xsi:type="dcterms:W3CDTF">2014-09-13T15:48:31Z</dcterms:modified>
</cp:coreProperties>
</file>