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9" r:id="rId4"/>
    <p:sldId id="260" r:id="rId5"/>
    <p:sldId id="264" r:id="rId6"/>
    <p:sldId id="265" r:id="rId7"/>
    <p:sldId id="261" r:id="rId8"/>
    <p:sldId id="262" r:id="rId9"/>
    <p:sldId id="263" r:id="rId10"/>
    <p:sldId id="266" r:id="rId11"/>
    <p:sldId id="267" r:id="rId12"/>
    <p:sldId id="268"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950600-6B82-41DA-87E6-F523CE38D982}">
          <p14:sldIdLst>
            <p14:sldId id="256"/>
          </p14:sldIdLst>
        </p14:section>
        <p14:section name="Untitled Section" id="{0397A0DB-923A-4FBB-A1ED-A19036B35ABC}">
          <p14:sldIdLst>
            <p14:sldId id="258"/>
            <p14:sldId id="259"/>
            <p14:sldId id="260"/>
            <p14:sldId id="264"/>
            <p14:sldId id="265"/>
            <p14:sldId id="261"/>
            <p14:sldId id="262"/>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298694-F8AB-4AA3-90D6-755BAA6FBEED}" type="datetimeFigureOut">
              <a:rPr lang="vi-VN" smtClean="0"/>
              <a:t>18/09/2014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C5037A-72AA-425E-992C-B89730733403}"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33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298694-F8AB-4AA3-90D6-755BAA6FBEED}" type="datetimeFigureOut">
              <a:rPr lang="vi-VN" smtClean="0"/>
              <a:t>18/09/2014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4386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298694-F8AB-4AA3-90D6-755BAA6FBEED}" type="datetimeFigureOut">
              <a:rPr lang="vi-VN" smtClean="0"/>
              <a:t>18/09/2014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192277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298694-F8AB-4AA3-90D6-755BAA6FBEED}" type="datetimeFigureOut">
              <a:rPr lang="vi-VN" smtClean="0"/>
              <a:t>18/09/2014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183456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98694-F8AB-4AA3-90D6-755BAA6FBEED}" type="datetimeFigureOut">
              <a:rPr lang="vi-VN" smtClean="0"/>
              <a:t>18/09/2014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6C5037A-72AA-425E-992C-B89730733403}"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61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298694-F8AB-4AA3-90D6-755BAA6FBEED}" type="datetimeFigureOut">
              <a:rPr lang="vi-VN" smtClean="0"/>
              <a:t>18/09/2014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4714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298694-F8AB-4AA3-90D6-755BAA6FBEED}" type="datetimeFigureOut">
              <a:rPr lang="vi-VN" smtClean="0"/>
              <a:t>18/09/2014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339056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298694-F8AB-4AA3-90D6-755BAA6FBEED}" type="datetimeFigureOut">
              <a:rPr lang="vi-VN" smtClean="0"/>
              <a:t>18/09/2014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298741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298694-F8AB-4AA3-90D6-755BAA6FBEED}" type="datetimeFigureOut">
              <a:rPr lang="vi-VN" smtClean="0"/>
              <a:t>18/09/2014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38457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298694-F8AB-4AA3-90D6-755BAA6FBEED}" type="datetimeFigureOut">
              <a:rPr lang="vi-VN" smtClean="0"/>
              <a:t>18/09/2014</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5037A-72AA-425E-992C-B89730733403}" type="slidenum">
              <a:rPr lang="vi-VN" smtClean="0"/>
              <a:t>‹#›</a:t>
            </a:fld>
            <a:endParaRPr lang="vi-VN"/>
          </a:p>
        </p:txBody>
      </p:sp>
    </p:spTree>
    <p:extLst>
      <p:ext uri="{BB962C8B-B14F-4D97-AF65-F5344CB8AC3E}">
        <p14:creationId xmlns:p14="http://schemas.microsoft.com/office/powerpoint/2010/main" val="37241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98694-F8AB-4AA3-90D6-755BAA6FBEED}" type="datetimeFigureOut">
              <a:rPr lang="vi-VN" smtClean="0"/>
              <a:t>18/09/2014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6C5037A-72AA-425E-992C-B89730733403}" type="slidenum">
              <a:rPr lang="vi-VN" smtClean="0"/>
              <a:t>‹#›</a:t>
            </a:fld>
            <a:endParaRPr lang="vi-VN"/>
          </a:p>
        </p:txBody>
      </p:sp>
    </p:spTree>
    <p:extLst>
      <p:ext uri="{BB962C8B-B14F-4D97-AF65-F5344CB8AC3E}">
        <p14:creationId xmlns:p14="http://schemas.microsoft.com/office/powerpoint/2010/main" val="132332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298694-F8AB-4AA3-90D6-755BAA6FBEED}" type="datetimeFigureOut">
              <a:rPr lang="vi-VN" smtClean="0"/>
              <a:t>18/09/2014</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5037A-72AA-425E-992C-B89730733403}"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37388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52" y="772733"/>
            <a:ext cx="10019762" cy="2395470"/>
          </a:xfrm>
        </p:spPr>
        <p:txBody>
          <a:bodyPr>
            <a:normAutofit fontScale="90000"/>
          </a:bodyPr>
          <a:lstStyle/>
          <a:p>
            <a:pPr algn="ctr"/>
            <a:r>
              <a:rPr lang="en-US" sz="3200" b="1" dirty="0" smtClean="0">
                <a:solidFill>
                  <a:schemeClr val="accent1"/>
                </a:solidFill>
              </a:rPr>
              <a:t/>
            </a:r>
            <a:br>
              <a:rPr lang="en-US" sz="3200" b="1" dirty="0" smtClean="0">
                <a:solidFill>
                  <a:schemeClr val="accent1"/>
                </a:solidFill>
              </a:rPr>
            </a:br>
            <a:r>
              <a:rPr lang="en-US" sz="3200" b="1" dirty="0">
                <a:solidFill>
                  <a:schemeClr val="accent1"/>
                </a:solidFill>
              </a:rPr>
              <a:t/>
            </a:r>
            <a:br>
              <a:rPr lang="en-US" sz="3200" b="1" dirty="0">
                <a:solidFill>
                  <a:schemeClr val="accent1"/>
                </a:solidFill>
              </a:rPr>
            </a:br>
            <a:r>
              <a:rPr lang="en-US" sz="3200" b="1" dirty="0" smtClean="0">
                <a:solidFill>
                  <a:schemeClr val="accent1"/>
                </a:solidFill>
              </a:rPr>
              <a:t/>
            </a:r>
            <a:br>
              <a:rPr lang="en-US" sz="3200" b="1" dirty="0" smtClean="0">
                <a:solidFill>
                  <a:schemeClr val="accent1"/>
                </a:solidFill>
              </a:rPr>
            </a:br>
            <a:r>
              <a:rPr lang="en-US" sz="5300" b="1" dirty="0" smtClean="0">
                <a:solidFill>
                  <a:schemeClr val="accent1"/>
                </a:solidFill>
              </a:rPr>
              <a:t>CLOUDBERRY</a:t>
            </a:r>
            <a:br>
              <a:rPr lang="en-US" sz="5300" b="1" dirty="0" smtClean="0">
                <a:solidFill>
                  <a:schemeClr val="accent1"/>
                </a:solidFill>
              </a:rPr>
            </a:br>
            <a:r>
              <a:rPr lang="en-US" sz="5300" b="1" dirty="0" smtClean="0">
                <a:solidFill>
                  <a:schemeClr val="accent1"/>
                </a:solidFill>
              </a:rPr>
              <a:t>ỨNG </a:t>
            </a:r>
            <a:r>
              <a:rPr lang="en-US" sz="5300" b="1" dirty="0">
                <a:solidFill>
                  <a:schemeClr val="accent1"/>
                </a:solidFill>
              </a:rPr>
              <a:t>DỤNG ĐIỆN TOÁN ĐÁM MÂY </a:t>
            </a:r>
            <a:r>
              <a:rPr lang="en-US" sz="5300" b="1" dirty="0" smtClean="0">
                <a:solidFill>
                  <a:schemeClr val="accent1"/>
                </a:solidFill>
              </a:rPr>
              <a:t/>
            </a:r>
            <a:br>
              <a:rPr lang="en-US" sz="5300" b="1" dirty="0" smtClean="0">
                <a:solidFill>
                  <a:schemeClr val="accent1"/>
                </a:solidFill>
              </a:rPr>
            </a:br>
            <a:r>
              <a:rPr lang="en-US" sz="5300" b="1" dirty="0" smtClean="0">
                <a:solidFill>
                  <a:schemeClr val="accent1"/>
                </a:solidFill>
              </a:rPr>
              <a:t>DỰA </a:t>
            </a:r>
            <a:r>
              <a:rPr lang="en-US" sz="5300" b="1" dirty="0">
                <a:solidFill>
                  <a:schemeClr val="accent1"/>
                </a:solidFill>
              </a:rPr>
              <a:t>TRÊN NỀN TẢNG HTML5</a:t>
            </a:r>
            <a:r>
              <a:rPr lang="vi-VN" sz="3200" dirty="0">
                <a:solidFill>
                  <a:schemeClr val="accent1"/>
                </a:solidFill>
              </a:rPr>
              <a:t/>
            </a:r>
            <a:br>
              <a:rPr lang="vi-VN" sz="3200" dirty="0">
                <a:solidFill>
                  <a:schemeClr val="accent1"/>
                </a:solidFill>
              </a:rPr>
            </a:br>
            <a:endParaRPr lang="vi-VN" sz="3200" dirty="0">
              <a:solidFill>
                <a:schemeClr val="accent1"/>
              </a:solidFill>
            </a:endParaRPr>
          </a:p>
        </p:txBody>
      </p:sp>
      <p:sp>
        <p:nvSpPr>
          <p:cNvPr id="3" name="Subtitle 2"/>
          <p:cNvSpPr>
            <a:spLocks noGrp="1"/>
          </p:cNvSpPr>
          <p:nvPr>
            <p:ph type="subTitle" idx="1"/>
          </p:nvPr>
        </p:nvSpPr>
        <p:spPr>
          <a:xfrm>
            <a:off x="6104587" y="4018208"/>
            <a:ext cx="6855020" cy="1571223"/>
          </a:xfrm>
        </p:spPr>
        <p:txBody>
          <a:bodyPr>
            <a:normAutofit/>
          </a:bodyPr>
          <a:lstStyle/>
          <a:p>
            <a:pPr lvl="2" algn="l">
              <a:lnSpc>
                <a:spcPct val="100000"/>
              </a:lnSpc>
            </a:pPr>
            <a:r>
              <a:rPr lang="en-US" sz="2000" b="1" i="1" dirty="0" err="1" smtClean="0">
                <a:solidFill>
                  <a:schemeClr val="tx1"/>
                </a:solidFill>
                <a:latin typeface="+mj-lt"/>
              </a:rPr>
              <a:t>Sinh</a:t>
            </a:r>
            <a:r>
              <a:rPr lang="en-US" sz="2000" b="1" i="1" dirty="0" smtClean="0">
                <a:solidFill>
                  <a:schemeClr val="tx1"/>
                </a:solidFill>
                <a:latin typeface="+mj-lt"/>
              </a:rPr>
              <a:t> </a:t>
            </a:r>
            <a:r>
              <a:rPr lang="en-US" sz="2000" b="1" i="1" dirty="0" err="1" smtClean="0">
                <a:solidFill>
                  <a:schemeClr val="tx1"/>
                </a:solidFill>
                <a:latin typeface="+mj-lt"/>
              </a:rPr>
              <a:t>viên</a:t>
            </a:r>
            <a:r>
              <a:rPr lang="en-US" sz="2000" b="1" i="1" dirty="0" smtClean="0">
                <a:solidFill>
                  <a:schemeClr val="tx1"/>
                </a:solidFill>
                <a:latin typeface="+mj-lt"/>
              </a:rPr>
              <a:t>: </a:t>
            </a:r>
            <a:r>
              <a:rPr lang="en-US" sz="2000" b="1" i="1" dirty="0" err="1" smtClean="0">
                <a:solidFill>
                  <a:schemeClr val="tx1"/>
                </a:solidFill>
                <a:latin typeface="+mj-lt"/>
              </a:rPr>
              <a:t>Nguyễn</a:t>
            </a:r>
            <a:r>
              <a:rPr lang="en-US" sz="2000" b="1" i="1" dirty="0" smtClean="0">
                <a:solidFill>
                  <a:schemeClr val="tx1"/>
                </a:solidFill>
                <a:latin typeface="+mj-lt"/>
              </a:rPr>
              <a:t> </a:t>
            </a:r>
            <a:r>
              <a:rPr lang="en-US" sz="2000" b="1" i="1" dirty="0" err="1" smtClean="0">
                <a:solidFill>
                  <a:schemeClr val="tx1"/>
                </a:solidFill>
                <a:latin typeface="+mj-lt"/>
              </a:rPr>
              <a:t>Khánh</a:t>
            </a:r>
            <a:r>
              <a:rPr lang="en-US" sz="2000" b="1" i="1" dirty="0" smtClean="0">
                <a:solidFill>
                  <a:schemeClr val="tx1"/>
                </a:solidFill>
                <a:latin typeface="+mj-lt"/>
              </a:rPr>
              <a:t> </a:t>
            </a:r>
            <a:r>
              <a:rPr lang="en-US" sz="2000" b="1" i="1" dirty="0" err="1" smtClean="0">
                <a:solidFill>
                  <a:schemeClr val="tx1"/>
                </a:solidFill>
                <a:latin typeface="+mj-lt"/>
              </a:rPr>
              <a:t>Hằng</a:t>
            </a:r>
            <a:endParaRPr lang="en-US" sz="2000" b="1" i="1" dirty="0" smtClean="0">
              <a:solidFill>
                <a:schemeClr val="tx1"/>
              </a:solidFill>
              <a:latin typeface="+mj-lt"/>
            </a:endParaRPr>
          </a:p>
          <a:p>
            <a:pPr lvl="2" algn="l">
              <a:lnSpc>
                <a:spcPct val="100000"/>
              </a:lnSpc>
            </a:pPr>
            <a:r>
              <a:rPr lang="en-US" sz="2000" b="1" i="1" dirty="0" smtClean="0">
                <a:solidFill>
                  <a:schemeClr val="tx1"/>
                </a:solidFill>
                <a:latin typeface="+mj-lt"/>
              </a:rPr>
              <a:t>MSSV: 11020511</a:t>
            </a:r>
          </a:p>
          <a:p>
            <a:pPr lvl="2" algn="l">
              <a:lnSpc>
                <a:spcPct val="100000"/>
              </a:lnSpc>
            </a:pPr>
            <a:r>
              <a:rPr lang="en-US" sz="2000" b="1" i="1" dirty="0" err="1" smtClean="0">
                <a:solidFill>
                  <a:schemeClr val="tx1"/>
                </a:solidFill>
                <a:latin typeface="+mj-lt"/>
              </a:rPr>
              <a:t>Môn</a:t>
            </a:r>
            <a:r>
              <a:rPr lang="en-US" sz="2000" b="1" i="1" dirty="0" smtClean="0">
                <a:solidFill>
                  <a:schemeClr val="tx1"/>
                </a:solidFill>
                <a:latin typeface="+mj-lt"/>
              </a:rPr>
              <a:t> </a:t>
            </a:r>
            <a:r>
              <a:rPr lang="en-US" sz="2000" b="1" i="1" dirty="0" err="1">
                <a:solidFill>
                  <a:schemeClr val="tx1"/>
                </a:solidFill>
                <a:latin typeface="+mj-lt"/>
              </a:rPr>
              <a:t>học</a:t>
            </a:r>
            <a:r>
              <a:rPr lang="en-US" sz="2000" b="1" i="1" dirty="0">
                <a:solidFill>
                  <a:schemeClr val="tx1"/>
                </a:solidFill>
                <a:latin typeface="+mj-lt"/>
              </a:rPr>
              <a:t>: </a:t>
            </a:r>
            <a:r>
              <a:rPr lang="en-US" sz="2000" b="1" i="1" dirty="0" err="1">
                <a:solidFill>
                  <a:schemeClr val="tx1"/>
                </a:solidFill>
                <a:latin typeface="+mj-lt"/>
              </a:rPr>
              <a:t>Các</a:t>
            </a:r>
            <a:r>
              <a:rPr lang="en-US" sz="2000" b="1" i="1" dirty="0">
                <a:solidFill>
                  <a:schemeClr val="tx1"/>
                </a:solidFill>
                <a:latin typeface="+mj-lt"/>
              </a:rPr>
              <a:t> </a:t>
            </a:r>
            <a:r>
              <a:rPr lang="en-US" sz="2000" b="1" i="1" dirty="0" err="1">
                <a:solidFill>
                  <a:schemeClr val="tx1"/>
                </a:solidFill>
                <a:latin typeface="+mj-lt"/>
              </a:rPr>
              <a:t>vấn</a:t>
            </a:r>
            <a:r>
              <a:rPr lang="en-US" sz="2000" b="1" i="1" dirty="0">
                <a:solidFill>
                  <a:schemeClr val="tx1"/>
                </a:solidFill>
                <a:latin typeface="+mj-lt"/>
              </a:rPr>
              <a:t> </a:t>
            </a:r>
            <a:r>
              <a:rPr lang="en-US" sz="2000" b="1" i="1" dirty="0" err="1">
                <a:solidFill>
                  <a:schemeClr val="tx1"/>
                </a:solidFill>
                <a:latin typeface="+mj-lt"/>
              </a:rPr>
              <a:t>đề</a:t>
            </a:r>
            <a:r>
              <a:rPr lang="en-US" sz="2000" b="1" i="1" dirty="0">
                <a:solidFill>
                  <a:schemeClr val="tx1"/>
                </a:solidFill>
                <a:latin typeface="+mj-lt"/>
              </a:rPr>
              <a:t> </a:t>
            </a:r>
            <a:r>
              <a:rPr lang="en-US" sz="2000" b="1" i="1" dirty="0" err="1">
                <a:solidFill>
                  <a:schemeClr val="tx1"/>
                </a:solidFill>
                <a:latin typeface="+mj-lt"/>
              </a:rPr>
              <a:t>hiện</a:t>
            </a:r>
            <a:r>
              <a:rPr lang="en-US" sz="2000" b="1" i="1" dirty="0">
                <a:solidFill>
                  <a:schemeClr val="tx1"/>
                </a:solidFill>
                <a:latin typeface="+mj-lt"/>
              </a:rPr>
              <a:t> </a:t>
            </a:r>
            <a:r>
              <a:rPr lang="en-US" sz="2000" b="1" i="1" dirty="0" err="1">
                <a:solidFill>
                  <a:schemeClr val="tx1"/>
                </a:solidFill>
                <a:latin typeface="+mj-lt"/>
              </a:rPr>
              <a:t>đại</a:t>
            </a:r>
            <a:r>
              <a:rPr lang="en-US" sz="2000" b="1" i="1" dirty="0">
                <a:solidFill>
                  <a:schemeClr val="tx1"/>
                </a:solidFill>
                <a:latin typeface="+mj-lt"/>
              </a:rPr>
              <a:t> </a:t>
            </a:r>
            <a:r>
              <a:rPr lang="en-US" sz="2000" b="1" i="1" dirty="0" err="1">
                <a:solidFill>
                  <a:schemeClr val="tx1"/>
                </a:solidFill>
                <a:latin typeface="+mj-lt"/>
              </a:rPr>
              <a:t>của</a:t>
            </a:r>
            <a:r>
              <a:rPr lang="en-US" sz="2000" b="1" i="1" dirty="0">
                <a:solidFill>
                  <a:schemeClr val="tx1"/>
                </a:solidFill>
                <a:latin typeface="+mj-lt"/>
              </a:rPr>
              <a:t> C</a:t>
            </a:r>
            <a:r>
              <a:rPr lang="en-US" sz="2000" b="1" i="1" dirty="0" smtClean="0">
                <a:solidFill>
                  <a:schemeClr val="tx1"/>
                </a:solidFill>
                <a:latin typeface="+mj-lt"/>
              </a:rPr>
              <a:t>NPM</a:t>
            </a:r>
            <a:endParaRPr lang="en-US" sz="2000" b="1" i="1" dirty="0">
              <a:solidFill>
                <a:schemeClr val="tx1"/>
              </a:solidFill>
              <a:latin typeface="+mj-lt"/>
            </a:endParaRPr>
          </a:p>
          <a:p>
            <a:pPr marL="342900" indent="-342900">
              <a:buFont typeface="Arial" panose="020B0604020202020204" pitchFamily="34" charset="0"/>
              <a:buChar char="•"/>
            </a:pPr>
            <a:endParaRPr lang="vi-VN"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 y="3026535"/>
            <a:ext cx="4172756" cy="2884868"/>
          </a:xfrm>
          <a:prstGeom prst="rect">
            <a:avLst/>
          </a:prstGeom>
          <a:ln>
            <a:noFill/>
          </a:ln>
          <a:effectLst>
            <a:softEdge rad="112500"/>
          </a:effectLst>
        </p:spPr>
      </p:pic>
    </p:spTree>
    <p:extLst>
      <p:ext uri="{BB962C8B-B14F-4D97-AF65-F5344CB8AC3E}">
        <p14:creationId xmlns:p14="http://schemas.microsoft.com/office/powerpoint/2010/main" val="202252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smtClean="0"/>
              <a:t>Vấn đề và những thách thức</a:t>
            </a:r>
            <a:endParaRPr lang="vi-VN" dirty="0"/>
          </a:p>
        </p:txBody>
      </p:sp>
      <p:sp>
        <p:nvSpPr>
          <p:cNvPr id="8" name="Content Placeholder 7"/>
          <p:cNvSpPr>
            <a:spLocks noGrp="1"/>
          </p:cNvSpPr>
          <p:nvPr>
            <p:ph idx="1"/>
          </p:nvPr>
        </p:nvSpPr>
        <p:spPr/>
        <p:txBody>
          <a:bodyPr>
            <a:normAutofit fontScale="92500" lnSpcReduction="10000"/>
          </a:bodyPr>
          <a:lstStyle/>
          <a:p>
            <a:r>
              <a:rPr lang="vi-VN" sz="2400" dirty="0" smtClean="0"/>
              <a:t>Hầu </a:t>
            </a:r>
            <a:r>
              <a:rPr lang="vi-VN" sz="2400" dirty="0"/>
              <a:t>hết các quan sát áp dụng cho hệ thống </a:t>
            </a:r>
            <a:r>
              <a:rPr lang="vi-VN" sz="2400" dirty="0" smtClean="0"/>
              <a:t>Cloudberry </a:t>
            </a:r>
            <a:r>
              <a:rPr lang="vi-VN" sz="2400" dirty="0"/>
              <a:t>là tốt. </a:t>
            </a:r>
            <a:r>
              <a:rPr lang="vi-VN" sz="2400" dirty="0" smtClean="0"/>
              <a:t>Nếu </a:t>
            </a:r>
            <a:r>
              <a:rPr lang="vi-VN" sz="2400" dirty="0"/>
              <a:t>phải chọn một vấn đề duy nhất </a:t>
            </a:r>
            <a:r>
              <a:rPr lang="vi-VN" sz="2400" dirty="0" smtClean="0"/>
              <a:t>gây trở ngại nhất cho </a:t>
            </a:r>
            <a:r>
              <a:rPr lang="vi-VN" sz="2400" dirty="0"/>
              <a:t>việc triển khai rộng quy mô của một nền tảng di động dựa trên </a:t>
            </a:r>
            <a:r>
              <a:rPr lang="vi-VN" sz="2400" dirty="0" smtClean="0"/>
              <a:t>HTML5 </a:t>
            </a:r>
            <a:r>
              <a:rPr lang="vi-VN" sz="2400" dirty="0"/>
              <a:t>sẽ là sự thiếu chuẩn hóa. Mặc dù HTML5 và các hoạt động liên quan đến tiêu chuẩn W3C đóng một vai trò quan trọng trong việc biến Web thành một nền tảng ứng dụng hấp dẫn, các tính năng thiết lập hiện tại được cung cấp bởi một trình duyệt web </a:t>
            </a:r>
            <a:r>
              <a:rPr lang="vi-VN" sz="2400" dirty="0" smtClean="0"/>
              <a:t>HTML5 </a:t>
            </a:r>
            <a:r>
              <a:rPr lang="vi-VN" sz="2400" dirty="0"/>
              <a:t>vẫn chưa </a:t>
            </a:r>
            <a:r>
              <a:rPr lang="vi-VN" sz="2400" dirty="0" smtClean="0"/>
              <a:t>tuân thủ đầy </a:t>
            </a:r>
            <a:r>
              <a:rPr lang="vi-VN" sz="2400" dirty="0"/>
              <a:t>đủ cho các ứng dụng thực tế. </a:t>
            </a:r>
            <a:endParaRPr lang="vi-VN" sz="2400" dirty="0" smtClean="0"/>
          </a:p>
          <a:p>
            <a:r>
              <a:rPr lang="vi-VN" sz="2400" dirty="0" smtClean="0"/>
              <a:t>Ví </a:t>
            </a:r>
            <a:r>
              <a:rPr lang="vi-VN" sz="2400" dirty="0"/>
              <a:t>dụ, các API thiết bị đang được định nghĩa trong W3C cung cấp truy cập chỉ giới hạn tính năng nền tảng có sẵn trong máy tính cá nhân và các thiết bị di động ngày nay. API độc quyền vẫn còn cần thiết để truy cập vào thiết bị và nền tảng tính </a:t>
            </a:r>
            <a:r>
              <a:rPr lang="vi-VN" sz="2400" dirty="0" smtClean="0"/>
              <a:t>năng </a:t>
            </a:r>
            <a:r>
              <a:rPr lang="vi-VN" sz="2400" dirty="0"/>
              <a:t>vượt quá khả năng cung cấp theo tiêu chuẩn. Điều này làm giảm đáng kể tính di động của các ứng dụng và giá trị tổng thể của đề xuất điện thoại đám mây.</a:t>
            </a:r>
          </a:p>
        </p:txBody>
      </p:sp>
    </p:spTree>
    <p:extLst>
      <p:ext uri="{BB962C8B-B14F-4D97-AF65-F5344CB8AC3E}">
        <p14:creationId xmlns:p14="http://schemas.microsoft.com/office/powerpoint/2010/main" val="190026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Kết luận</a:t>
            </a:r>
            <a:endParaRPr lang="vi-VN" dirty="0"/>
          </a:p>
        </p:txBody>
      </p:sp>
      <p:sp>
        <p:nvSpPr>
          <p:cNvPr id="3" name="Content Placeholder 2"/>
          <p:cNvSpPr>
            <a:spLocks noGrp="1"/>
          </p:cNvSpPr>
          <p:nvPr>
            <p:ph idx="1"/>
          </p:nvPr>
        </p:nvSpPr>
        <p:spPr/>
        <p:txBody>
          <a:bodyPr/>
          <a:lstStyle/>
          <a:p>
            <a:r>
              <a:rPr lang="en-US" dirty="0" err="1"/>
              <a:t>Tại</a:t>
            </a:r>
            <a:r>
              <a:rPr lang="en-US" dirty="0"/>
              <a:t> </a:t>
            </a:r>
            <a:r>
              <a:rPr lang="en-US" dirty="0" err="1"/>
              <a:t>thời</a:t>
            </a:r>
            <a:r>
              <a:rPr lang="en-US" dirty="0"/>
              <a:t> </a:t>
            </a:r>
            <a:r>
              <a:rPr lang="en-US" dirty="0" err="1"/>
              <a:t>điểm</a:t>
            </a:r>
            <a:r>
              <a:rPr lang="en-US" dirty="0"/>
              <a:t> </a:t>
            </a:r>
            <a:r>
              <a:rPr lang="en-US" dirty="0" err="1"/>
              <a:t>này</a:t>
            </a:r>
            <a:r>
              <a:rPr lang="en-US" dirty="0"/>
              <a:t>, </a:t>
            </a:r>
            <a:r>
              <a:rPr lang="en-US" dirty="0" err="1"/>
              <a:t>CloudBerry</a:t>
            </a:r>
            <a:r>
              <a:rPr lang="en-US" dirty="0"/>
              <a: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nghiên</a:t>
            </a:r>
            <a:r>
              <a:rPr lang="en-US" dirty="0"/>
              <a:t> </a:t>
            </a:r>
            <a:r>
              <a:rPr lang="en-US" dirty="0" err="1"/>
              <a:t>cứu</a:t>
            </a:r>
            <a:r>
              <a:rPr lang="en-US" dirty="0"/>
              <a:t> </a:t>
            </a:r>
            <a:r>
              <a:rPr lang="en-US" dirty="0" err="1"/>
              <a:t>không</a:t>
            </a:r>
            <a:r>
              <a:rPr lang="en-US" dirty="0"/>
              <a:t> </a:t>
            </a:r>
            <a:r>
              <a:rPr lang="en-US" dirty="0" err="1"/>
              <a:t>có</a:t>
            </a:r>
            <a:r>
              <a:rPr lang="en-US" dirty="0"/>
              <a:t> </a:t>
            </a:r>
            <a:r>
              <a:rPr lang="en-US" dirty="0" err="1"/>
              <a:t>kế</a:t>
            </a:r>
            <a:r>
              <a:rPr lang="en-US" dirty="0"/>
              <a:t> </a:t>
            </a:r>
            <a:r>
              <a:rPr lang="en-US" dirty="0" err="1"/>
              <a:t>hoạch</a:t>
            </a:r>
            <a:r>
              <a:rPr lang="en-US" dirty="0"/>
              <a:t> </a:t>
            </a:r>
            <a:r>
              <a:rPr lang="en-US" dirty="0" err="1"/>
              <a:t>sản</a:t>
            </a:r>
            <a:r>
              <a:rPr lang="en-US" dirty="0"/>
              <a:t> </a:t>
            </a:r>
            <a:r>
              <a:rPr lang="en-US" dirty="0" err="1"/>
              <a:t>phẩm</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Tuy</a:t>
            </a:r>
            <a:r>
              <a:rPr lang="en-US" dirty="0"/>
              <a:t> </a:t>
            </a:r>
            <a:r>
              <a:rPr lang="en-US" dirty="0" err="1"/>
              <a:t>nhiên</a:t>
            </a:r>
            <a:r>
              <a:rPr lang="en-US" dirty="0"/>
              <a:t>, </a:t>
            </a:r>
            <a:r>
              <a:rPr lang="en-US" dirty="0" err="1"/>
              <a:t>nhiều</a:t>
            </a:r>
            <a:r>
              <a:rPr lang="en-US" dirty="0"/>
              <a:t> </a:t>
            </a:r>
            <a:r>
              <a:rPr lang="en-US" dirty="0" err="1"/>
              <a:t>người</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nghiên</a:t>
            </a:r>
            <a:r>
              <a:rPr lang="en-US" dirty="0"/>
              <a:t> </a:t>
            </a:r>
            <a:r>
              <a:rPr lang="en-US" dirty="0" err="1"/>
              <a:t>cứu</a:t>
            </a:r>
            <a:r>
              <a:rPr lang="en-US" dirty="0"/>
              <a:t> </a:t>
            </a:r>
            <a:r>
              <a:rPr lang="en-US" dirty="0" err="1"/>
              <a:t>trong</a:t>
            </a:r>
            <a:r>
              <a:rPr lang="en-US" dirty="0"/>
              <a:t> </a:t>
            </a:r>
            <a:r>
              <a:rPr lang="en-US" dirty="0" err="1"/>
              <a:t>dự</a:t>
            </a:r>
            <a:r>
              <a:rPr lang="en-US" dirty="0"/>
              <a:t> </a:t>
            </a:r>
            <a:r>
              <a:rPr lang="en-US" dirty="0" err="1"/>
              <a:t>án</a:t>
            </a:r>
            <a:r>
              <a:rPr lang="en-US" dirty="0"/>
              <a:t> </a:t>
            </a:r>
            <a:r>
              <a:rPr lang="en-US" dirty="0" err="1"/>
              <a:t>đã</a:t>
            </a:r>
            <a:r>
              <a:rPr lang="en-US" dirty="0"/>
              <a:t> </a:t>
            </a:r>
            <a:r>
              <a:rPr lang="en-US" dirty="0" err="1"/>
              <a:t>tìm</a:t>
            </a:r>
            <a:r>
              <a:rPr lang="en-US" dirty="0"/>
              <a:t> </a:t>
            </a:r>
            <a:r>
              <a:rPr lang="en-US" dirty="0" err="1"/>
              <a:t>cách</a:t>
            </a:r>
            <a:r>
              <a:rPr lang="en-US" dirty="0"/>
              <a:t> </a:t>
            </a:r>
            <a:r>
              <a:rPr lang="en-US" dirty="0" err="1"/>
              <a:t>của</a:t>
            </a:r>
            <a:r>
              <a:rPr lang="en-US" dirty="0"/>
              <a:t> </a:t>
            </a:r>
            <a:r>
              <a:rPr lang="en-US" dirty="0" err="1"/>
              <a:t>họ</a:t>
            </a:r>
            <a:r>
              <a:rPr lang="en-US" dirty="0"/>
              <a:t> </a:t>
            </a:r>
            <a:r>
              <a:rPr lang="en-US" dirty="0" err="1"/>
              <a:t>với</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thương</a:t>
            </a:r>
            <a:r>
              <a:rPr lang="en-US" dirty="0"/>
              <a:t> </a:t>
            </a:r>
            <a:r>
              <a:rPr lang="en-US" dirty="0" err="1"/>
              <a:t>mại</a:t>
            </a:r>
            <a:r>
              <a:rPr lang="en-US" dirty="0"/>
              <a:t>. </a:t>
            </a:r>
            <a:endParaRPr lang="vi-VN" dirty="0" smtClean="0"/>
          </a:p>
          <a:p>
            <a:r>
              <a:rPr lang="en-US" dirty="0" err="1"/>
              <a:t>Trong</a:t>
            </a:r>
            <a:r>
              <a:rPr lang="en-US" dirty="0"/>
              <a:t> </a:t>
            </a:r>
            <a:r>
              <a:rPr lang="en-US" dirty="0" err="1"/>
              <a:t>tương</a:t>
            </a:r>
            <a:r>
              <a:rPr lang="en-US" dirty="0"/>
              <a:t> </a:t>
            </a:r>
            <a:r>
              <a:rPr lang="en-US" dirty="0" err="1"/>
              <a:t>lai</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nhị</a:t>
            </a:r>
            <a:r>
              <a:rPr lang="en-US" dirty="0"/>
              <a:t> </a:t>
            </a:r>
            <a:r>
              <a:rPr lang="en-US" dirty="0" err="1"/>
              <a:t>phân</a:t>
            </a:r>
            <a:r>
              <a:rPr lang="en-US" dirty="0"/>
              <a:t> </a:t>
            </a:r>
            <a:r>
              <a:rPr lang="en-US" dirty="0" err="1"/>
              <a:t>thông</a:t>
            </a:r>
            <a:r>
              <a:rPr lang="en-US" dirty="0"/>
              <a:t> </a:t>
            </a:r>
            <a:r>
              <a:rPr lang="en-US" dirty="0" err="1"/>
              <a:t>thường</a:t>
            </a:r>
            <a:r>
              <a:rPr lang="en-US" dirty="0"/>
              <a:t> </a:t>
            </a:r>
            <a:r>
              <a:rPr lang="en-US" dirty="0" err="1"/>
              <a:t>sẽ</a:t>
            </a:r>
            <a:r>
              <a:rPr lang="en-US" dirty="0"/>
              <a:t> </a:t>
            </a:r>
            <a:r>
              <a:rPr lang="en-US" dirty="0" err="1"/>
              <a:t>được</a:t>
            </a:r>
            <a:r>
              <a:rPr lang="en-US" dirty="0"/>
              <a:t> </a:t>
            </a:r>
            <a:r>
              <a:rPr lang="en-US" dirty="0" err="1"/>
              <a:t>giới</a:t>
            </a:r>
            <a:r>
              <a:rPr lang="en-US" dirty="0"/>
              <a:t> </a:t>
            </a:r>
            <a:r>
              <a:rPr lang="en-US" dirty="0" err="1"/>
              <a:t>hạn</a:t>
            </a:r>
            <a:r>
              <a:rPr lang="en-US" dirty="0"/>
              <a:t> </a:t>
            </a:r>
            <a:r>
              <a:rPr lang="en-US" dirty="0" err="1"/>
              <a:t>chủ</a:t>
            </a:r>
            <a:r>
              <a:rPr lang="en-US" dirty="0"/>
              <a:t> </a:t>
            </a:r>
            <a:r>
              <a:rPr lang="en-US" dirty="0" err="1"/>
              <a:t>yếu</a:t>
            </a:r>
            <a:r>
              <a:rPr lang="en-US" dirty="0"/>
              <a:t> </a:t>
            </a:r>
            <a:r>
              <a:rPr lang="en-US" dirty="0" err="1"/>
              <a:t>là</a:t>
            </a:r>
            <a:r>
              <a:rPr lang="en-US" dirty="0"/>
              <a:t> </a:t>
            </a:r>
            <a:r>
              <a:rPr lang="en-US" dirty="0" err="1"/>
              <a:t>phần</a:t>
            </a:r>
            <a:r>
              <a:rPr lang="en-US" dirty="0"/>
              <a:t> </a:t>
            </a:r>
            <a:r>
              <a:rPr lang="en-US" dirty="0" err="1"/>
              <a:t>mềm</a:t>
            </a:r>
            <a:r>
              <a:rPr lang="en-US" dirty="0"/>
              <a:t> </a:t>
            </a:r>
            <a:r>
              <a:rPr lang="en-US" dirty="0" err="1"/>
              <a:t>hệ</a:t>
            </a:r>
            <a:r>
              <a:rPr lang="en-US" dirty="0"/>
              <a:t> </a:t>
            </a:r>
            <a:r>
              <a:rPr lang="en-US" dirty="0" err="1"/>
              <a:t>thống</a:t>
            </a:r>
            <a:r>
              <a:rPr lang="en-US" dirty="0"/>
              <a:t>, </a:t>
            </a:r>
            <a:r>
              <a:rPr lang="en-US" dirty="0" err="1"/>
              <a:t>trong</a:t>
            </a:r>
            <a:r>
              <a:rPr lang="en-US" dirty="0"/>
              <a:t> </a:t>
            </a:r>
            <a:r>
              <a:rPr lang="en-US" dirty="0" err="1"/>
              <a:t>khi</a:t>
            </a:r>
            <a:r>
              <a:rPr lang="en-US" dirty="0"/>
              <a:t> </a:t>
            </a:r>
            <a:r>
              <a:rPr lang="en-US" dirty="0" err="1"/>
              <a:t>đại</a:t>
            </a:r>
            <a:r>
              <a:rPr lang="en-US" dirty="0"/>
              <a:t> </a:t>
            </a:r>
            <a:r>
              <a:rPr lang="en-US" dirty="0" err="1"/>
              <a:t>đa</a:t>
            </a:r>
            <a:r>
              <a:rPr lang="en-US" dirty="0"/>
              <a:t> </a:t>
            </a:r>
            <a:r>
              <a:rPr lang="en-US" dirty="0" err="1"/>
              <a:t>số</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cuối</a:t>
            </a:r>
            <a:r>
              <a:rPr lang="en-US" dirty="0"/>
              <a:t> </a:t>
            </a:r>
            <a:r>
              <a:rPr lang="en-US" dirty="0" err="1"/>
              <a:t>sẽ</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Web. </a:t>
            </a:r>
            <a:endParaRPr lang="en-US" dirty="0" smtClean="0"/>
          </a:p>
          <a:p>
            <a:r>
              <a:rPr lang="en-US" dirty="0" err="1" smtClean="0"/>
              <a:t>Hệ</a:t>
            </a:r>
            <a:r>
              <a:rPr lang="en-US" dirty="0" smtClean="0"/>
              <a:t> </a:t>
            </a:r>
            <a:r>
              <a:rPr lang="en-US" dirty="0" err="1"/>
              <a:t>thống</a:t>
            </a:r>
            <a:r>
              <a:rPr lang="en-US" dirty="0"/>
              <a:t> </a:t>
            </a:r>
            <a:r>
              <a:rPr lang="en-US" dirty="0" err="1"/>
              <a:t>CloudBerry</a:t>
            </a:r>
            <a:r>
              <a:rPr lang="en-US" dirty="0"/>
              <a:t>, </a:t>
            </a:r>
            <a:r>
              <a:rPr lang="en-US" dirty="0" err="1"/>
              <a:t>về</a:t>
            </a:r>
            <a:r>
              <a:rPr lang="en-US" dirty="0"/>
              <a:t> </a:t>
            </a:r>
            <a:r>
              <a:rPr lang="en-US" dirty="0" err="1"/>
              <a:t>phần</a:t>
            </a:r>
            <a:r>
              <a:rPr lang="en-US" dirty="0"/>
              <a:t> </a:t>
            </a:r>
            <a:r>
              <a:rPr lang="en-US" dirty="0" err="1"/>
              <a:t>mình</a:t>
            </a:r>
            <a:r>
              <a:rPr lang="en-US" dirty="0"/>
              <a:t> </a:t>
            </a:r>
            <a:r>
              <a:rPr lang="en-US" dirty="0" err="1"/>
              <a:t>đã</a:t>
            </a:r>
            <a:r>
              <a:rPr lang="en-US" dirty="0"/>
              <a:t> </a:t>
            </a:r>
            <a:r>
              <a:rPr lang="en-US" dirty="0" err="1"/>
              <a:t>chứng</a:t>
            </a:r>
            <a:r>
              <a:rPr lang="en-US" dirty="0"/>
              <a:t> minh </a:t>
            </a:r>
            <a:r>
              <a:rPr lang="en-US" dirty="0" err="1"/>
              <a:t>rằng</a:t>
            </a:r>
            <a:r>
              <a:rPr lang="en-US" dirty="0"/>
              <a:t> </a:t>
            </a:r>
            <a:r>
              <a:rPr lang="en-US" dirty="0" err="1"/>
              <a:t>quá</a:t>
            </a:r>
            <a:r>
              <a:rPr lang="en-US" dirty="0"/>
              <a:t> </a:t>
            </a:r>
            <a:r>
              <a:rPr lang="en-US" dirty="0" err="1"/>
              <a:t>trình</a:t>
            </a:r>
            <a:r>
              <a:rPr lang="en-US" dirty="0"/>
              <a:t> </a:t>
            </a:r>
            <a:r>
              <a:rPr lang="en-US" dirty="0" err="1"/>
              <a:t>chuyển</a:t>
            </a:r>
            <a:r>
              <a:rPr lang="en-US" dirty="0"/>
              <a:t> </a:t>
            </a:r>
            <a:r>
              <a:rPr lang="en-US" dirty="0" err="1"/>
              <a:t>đổi</a:t>
            </a:r>
            <a:r>
              <a:rPr lang="en-US" dirty="0"/>
              <a:t> </a:t>
            </a:r>
            <a:r>
              <a:rPr lang="en-US" dirty="0" err="1"/>
              <a:t>có</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trong</a:t>
            </a:r>
            <a:r>
              <a:rPr lang="en-US" dirty="0"/>
              <a:t> </a:t>
            </a:r>
            <a:r>
              <a:rPr lang="en-US" dirty="0" err="1"/>
              <a:t>không</a:t>
            </a:r>
            <a:r>
              <a:rPr lang="en-US" dirty="0"/>
              <a:t> </a:t>
            </a:r>
            <a:r>
              <a:rPr lang="en-US" dirty="0" err="1" smtClean="0"/>
              <a:t>gian</a:t>
            </a:r>
            <a:r>
              <a:rPr lang="vi-VN" dirty="0"/>
              <a:t> </a:t>
            </a:r>
            <a:r>
              <a:rPr lang="vi-VN" dirty="0" smtClean="0"/>
              <a:t>của </a:t>
            </a:r>
            <a:r>
              <a:rPr lang="en-US" dirty="0" err="1"/>
              <a:t>thiết</a:t>
            </a:r>
            <a:r>
              <a:rPr lang="en-US" dirty="0"/>
              <a:t> </a:t>
            </a:r>
            <a:r>
              <a:rPr lang="en-US" dirty="0" err="1"/>
              <a:t>bị</a:t>
            </a:r>
            <a:r>
              <a:rPr lang="en-US" dirty="0"/>
              <a:t> di </a:t>
            </a:r>
            <a:r>
              <a:rPr lang="en-US" dirty="0" err="1"/>
              <a:t>động</a:t>
            </a:r>
            <a:r>
              <a:rPr lang="en-US" dirty="0"/>
              <a:t>.</a:t>
            </a:r>
            <a:endParaRPr lang="vi-VN" dirty="0"/>
          </a:p>
          <a:p>
            <a:endParaRPr lang="vi-VN" dirty="0"/>
          </a:p>
        </p:txBody>
      </p:sp>
    </p:spTree>
    <p:extLst>
      <p:ext uri="{BB962C8B-B14F-4D97-AF65-F5344CB8AC3E}">
        <p14:creationId xmlns:p14="http://schemas.microsoft.com/office/powerpoint/2010/main" val="383667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Cảm ơn thầy và các bạn </a:t>
            </a:r>
            <a:br>
              <a:rPr lang="vi-VN" dirty="0" smtClean="0"/>
            </a:br>
            <a:r>
              <a:rPr lang="vi-VN" dirty="0" smtClean="0"/>
              <a:t>đã quan tâm theo dõi !</a:t>
            </a:r>
            <a:endParaRPr lang="vi-V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0479" y="2099256"/>
            <a:ext cx="4508254" cy="3862071"/>
          </a:xfrm>
        </p:spPr>
      </p:pic>
    </p:spTree>
    <p:extLst>
      <p:ext uri="{BB962C8B-B14F-4D97-AF65-F5344CB8AC3E}">
        <p14:creationId xmlns:p14="http://schemas.microsoft.com/office/powerpoint/2010/main" val="312898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The Cloud Phone</a:t>
            </a:r>
            <a:endParaRPr lang="vi-VN" dirty="0"/>
          </a:p>
        </p:txBody>
      </p:sp>
      <p:sp>
        <p:nvSpPr>
          <p:cNvPr id="3" name="Content Placeholder 2"/>
          <p:cNvSpPr>
            <a:spLocks noGrp="1"/>
          </p:cNvSpPr>
          <p:nvPr>
            <p:ph idx="1"/>
          </p:nvPr>
        </p:nvSpPr>
        <p:spPr/>
        <p:txBody>
          <a:bodyPr/>
          <a:lstStyle/>
          <a:p>
            <a:endParaRPr lang="en-US" dirty="0" smtClean="0"/>
          </a:p>
          <a:p>
            <a:pPr>
              <a:lnSpc>
                <a:spcPct val="150000"/>
              </a:lnSpc>
            </a:pPr>
            <a:r>
              <a:rPr lang="en-US" dirty="0" err="1" smtClean="0"/>
              <a:t>là</a:t>
            </a:r>
            <a:r>
              <a:rPr lang="en-US" dirty="0" smtClean="0"/>
              <a:t> </a:t>
            </a:r>
            <a:r>
              <a:rPr lang="en-US" dirty="0" err="1"/>
              <a:t>thiết</a:t>
            </a:r>
            <a:r>
              <a:rPr lang="en-US" dirty="0"/>
              <a:t> </a:t>
            </a:r>
            <a:r>
              <a:rPr lang="en-US" dirty="0" err="1"/>
              <a:t>bị</a:t>
            </a:r>
            <a:r>
              <a:rPr lang="en-US" dirty="0"/>
              <a:t> di </a:t>
            </a:r>
            <a:r>
              <a:rPr lang="en-US" dirty="0" err="1"/>
              <a:t>động</a:t>
            </a:r>
            <a:r>
              <a:rPr lang="en-US" dirty="0"/>
              <a:t> </a:t>
            </a:r>
            <a:r>
              <a:rPr lang="en-US" dirty="0" err="1"/>
              <a:t>trong</a:t>
            </a:r>
            <a:r>
              <a:rPr lang="en-US" dirty="0"/>
              <a:t> </a:t>
            </a:r>
            <a:r>
              <a:rPr lang="en-US" dirty="0" err="1"/>
              <a:t>đó</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được</a:t>
            </a:r>
            <a:r>
              <a:rPr lang="en-US" dirty="0"/>
              <a:t> </a:t>
            </a:r>
            <a:r>
              <a:rPr lang="en-US" dirty="0" err="1"/>
              <a:t>tải</a:t>
            </a:r>
            <a:r>
              <a:rPr lang="en-US" dirty="0"/>
              <a:t> </a:t>
            </a:r>
            <a:r>
              <a:rPr lang="en-US" dirty="0" err="1"/>
              <a:t>về</a:t>
            </a:r>
            <a:r>
              <a:rPr lang="en-US" dirty="0"/>
              <a:t> </a:t>
            </a:r>
            <a:r>
              <a:rPr lang="en-US" dirty="0" err="1"/>
              <a:t>và</a:t>
            </a:r>
            <a:r>
              <a:rPr lang="en-US" dirty="0"/>
              <a:t> </a:t>
            </a:r>
            <a:r>
              <a:rPr lang="en-US" dirty="0" err="1"/>
              <a:t>lưu</a:t>
            </a:r>
            <a:r>
              <a:rPr lang="en-US" dirty="0"/>
              <a:t> </a:t>
            </a:r>
            <a:r>
              <a:rPr lang="en-US" dirty="0" err="1"/>
              <a:t>trữ</a:t>
            </a:r>
            <a:r>
              <a:rPr lang="en-US" dirty="0"/>
              <a:t> </a:t>
            </a:r>
            <a:r>
              <a:rPr lang="en-US" dirty="0" err="1"/>
              <a:t>tự</a:t>
            </a:r>
            <a:r>
              <a:rPr lang="en-US" dirty="0"/>
              <a:t> </a:t>
            </a:r>
            <a:r>
              <a:rPr lang="en-US" dirty="0" err="1"/>
              <a:t>động</a:t>
            </a:r>
            <a:r>
              <a:rPr lang="en-US" dirty="0"/>
              <a:t> </a:t>
            </a:r>
            <a:r>
              <a:rPr lang="en-US" dirty="0" err="1"/>
              <a:t>từ</a:t>
            </a:r>
            <a:r>
              <a:rPr lang="en-US" dirty="0"/>
              <a:t> </a:t>
            </a:r>
            <a:r>
              <a:rPr lang="en-US" dirty="0" err="1"/>
              <a:t>trang</a:t>
            </a:r>
            <a:r>
              <a:rPr lang="en-US" dirty="0"/>
              <a:t> Web, </a:t>
            </a:r>
            <a:r>
              <a:rPr lang="en-US" dirty="0" err="1"/>
              <a:t>bao</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thậm</a:t>
            </a:r>
            <a:r>
              <a:rPr lang="en-US" dirty="0"/>
              <a:t> </a:t>
            </a:r>
            <a:r>
              <a:rPr lang="en-US" dirty="0" err="1"/>
              <a:t>chí</a:t>
            </a:r>
            <a:r>
              <a:rPr lang="en-US" dirty="0"/>
              <a:t> </a:t>
            </a:r>
            <a:r>
              <a:rPr lang="en-US" dirty="0" err="1"/>
              <a:t>toàn</a:t>
            </a:r>
            <a:r>
              <a:rPr lang="en-US" dirty="0"/>
              <a:t> </a:t>
            </a:r>
            <a:r>
              <a:rPr lang="en-US" dirty="0" err="1"/>
              <a:t>bộ</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cấp</a:t>
            </a:r>
            <a:r>
              <a:rPr lang="en-US" dirty="0"/>
              <a:t> </a:t>
            </a:r>
            <a:r>
              <a:rPr lang="en-US" dirty="0" err="1"/>
              <a:t>cao</a:t>
            </a:r>
            <a:r>
              <a:rPr lang="en-US" dirty="0"/>
              <a:t> </a:t>
            </a:r>
            <a:r>
              <a:rPr lang="en-US" dirty="0" err="1" smtClean="0"/>
              <a:t>nhất</a:t>
            </a:r>
            <a:r>
              <a:rPr lang="en-US" dirty="0" smtClean="0"/>
              <a:t> </a:t>
            </a:r>
            <a:r>
              <a:rPr lang="en-US" dirty="0" err="1"/>
              <a:t>của</a:t>
            </a:r>
            <a:r>
              <a:rPr lang="en-US" dirty="0"/>
              <a:t> </a:t>
            </a:r>
            <a:r>
              <a:rPr lang="en-US" dirty="0" err="1"/>
              <a:t>thiết</a:t>
            </a:r>
            <a:r>
              <a:rPr lang="en-US" dirty="0"/>
              <a:t> </a:t>
            </a:r>
            <a:r>
              <a:rPr lang="en-US" dirty="0" err="1"/>
              <a:t>bị</a:t>
            </a:r>
            <a:r>
              <a:rPr lang="en-US" dirty="0"/>
              <a:t>. </a:t>
            </a:r>
            <a:endParaRPr lang="vi-VN" dirty="0"/>
          </a:p>
        </p:txBody>
      </p:sp>
    </p:spTree>
    <p:extLst>
      <p:ext uri="{BB962C8B-B14F-4D97-AF65-F5344CB8AC3E}">
        <p14:creationId xmlns:p14="http://schemas.microsoft.com/office/powerpoint/2010/main" val="188958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dirty="0" err="1" smtClean="0"/>
              <a:t>Các</a:t>
            </a:r>
            <a:r>
              <a:rPr lang="en-US" dirty="0" smtClean="0"/>
              <a:t> </a:t>
            </a:r>
            <a:r>
              <a:rPr lang="en-US" dirty="0" err="1"/>
              <a:t>đ</a:t>
            </a:r>
            <a:r>
              <a:rPr lang="en-US" dirty="0" err="1" smtClean="0"/>
              <a:t>ặc</a:t>
            </a:r>
            <a:r>
              <a:rPr lang="en-US" dirty="0" smtClean="0"/>
              <a:t> </a:t>
            </a:r>
            <a:r>
              <a:rPr lang="en-US" dirty="0" err="1" smtClean="0"/>
              <a:t>điểm</a:t>
            </a:r>
            <a:r>
              <a:rPr lang="en-US" dirty="0" smtClean="0"/>
              <a:t> </a:t>
            </a:r>
            <a:r>
              <a:rPr lang="en-US" dirty="0" err="1" smtClean="0"/>
              <a:t>quan</a:t>
            </a:r>
            <a:r>
              <a:rPr lang="en-US" dirty="0" smtClean="0"/>
              <a:t> </a:t>
            </a:r>
            <a:r>
              <a:rPr lang="en-US" dirty="0" err="1" smtClean="0"/>
              <a:t>trọng</a:t>
            </a:r>
            <a:r>
              <a:rPr lang="en-US" dirty="0" smtClean="0"/>
              <a:t>:</a:t>
            </a:r>
            <a:endParaRPr lang="vi-VN" dirty="0"/>
          </a:p>
        </p:txBody>
      </p:sp>
      <p:sp>
        <p:nvSpPr>
          <p:cNvPr id="3" name="Content Placeholder 2"/>
          <p:cNvSpPr>
            <a:spLocks noGrp="1"/>
          </p:cNvSpPr>
          <p:nvPr>
            <p:ph idx="1"/>
          </p:nvPr>
        </p:nvSpPr>
        <p:spPr/>
        <p:txBody>
          <a:bodyPr/>
          <a:lstStyle/>
          <a:p>
            <a:endParaRPr lang="en-US" i="1" dirty="0" smtClean="0"/>
          </a:p>
          <a:p>
            <a:r>
              <a:rPr lang="en-US" i="1" dirty="0" err="1" smtClean="0"/>
              <a:t>Các</a:t>
            </a:r>
            <a:r>
              <a:rPr lang="en-US" i="1" dirty="0" smtClean="0"/>
              <a:t> </a:t>
            </a:r>
            <a:r>
              <a:rPr lang="en-US" i="1" dirty="0" err="1"/>
              <a:t>ứng</a:t>
            </a:r>
            <a:r>
              <a:rPr lang="en-US" i="1" dirty="0"/>
              <a:t> </a:t>
            </a:r>
            <a:r>
              <a:rPr lang="en-US" i="1" dirty="0" err="1"/>
              <a:t>dụng</a:t>
            </a:r>
            <a:r>
              <a:rPr lang="en-US" i="1" dirty="0"/>
              <a:t> </a:t>
            </a:r>
            <a:r>
              <a:rPr lang="en-US" i="1" dirty="0" err="1"/>
              <a:t>viết</a:t>
            </a:r>
            <a:r>
              <a:rPr lang="en-US" i="1" dirty="0"/>
              <a:t> </a:t>
            </a:r>
            <a:r>
              <a:rPr lang="en-US" i="1" dirty="0" err="1"/>
              <a:t>như</a:t>
            </a:r>
            <a:r>
              <a:rPr lang="en-US" i="1" dirty="0"/>
              <a:t> </a:t>
            </a:r>
            <a:r>
              <a:rPr lang="en-US" i="1" dirty="0" err="1"/>
              <a:t>các</a:t>
            </a:r>
            <a:r>
              <a:rPr lang="en-US" i="1" dirty="0"/>
              <a:t> </a:t>
            </a:r>
            <a:r>
              <a:rPr lang="en-US" i="1" dirty="0" err="1"/>
              <a:t>ứng</a:t>
            </a:r>
            <a:r>
              <a:rPr lang="en-US" i="1" dirty="0"/>
              <a:t> </a:t>
            </a:r>
            <a:r>
              <a:rPr lang="en-US" i="1" dirty="0" err="1"/>
              <a:t>dụng</a:t>
            </a:r>
            <a:r>
              <a:rPr lang="en-US" i="1" dirty="0"/>
              <a:t> Web </a:t>
            </a:r>
            <a:endParaRPr lang="vi-VN" dirty="0"/>
          </a:p>
          <a:p>
            <a:pPr>
              <a:lnSpc>
                <a:spcPct val="150000"/>
              </a:lnSpc>
            </a:pPr>
            <a:r>
              <a:rPr lang="en-US" dirty="0" err="1"/>
              <a:t>Trong</a:t>
            </a:r>
            <a:r>
              <a:rPr lang="en-US" dirty="0"/>
              <a:t> </a:t>
            </a:r>
            <a:r>
              <a:rPr lang="en-US" dirty="0" err="1"/>
              <a:t>CloudBerry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bao</a:t>
            </a:r>
            <a:r>
              <a:rPr lang="en-US" dirty="0"/>
              <a:t> </a:t>
            </a:r>
            <a:r>
              <a:rPr lang="en-US" dirty="0" err="1"/>
              <a:t>gồm</a:t>
            </a:r>
            <a:r>
              <a:rPr lang="en-US" dirty="0"/>
              <a:t> </a:t>
            </a:r>
            <a:r>
              <a:rPr lang="en-US" dirty="0" err="1"/>
              <a:t>cả</a:t>
            </a:r>
            <a:r>
              <a:rPr lang="en-US" dirty="0"/>
              <a:t> </a:t>
            </a:r>
            <a:r>
              <a:rPr lang="en-US" dirty="0" err="1"/>
              <a:t>những</a:t>
            </a:r>
            <a:r>
              <a:rPr lang="en-US" dirty="0"/>
              <a:t> </a:t>
            </a:r>
            <a:r>
              <a:rPr lang="en-US" dirty="0" err="1"/>
              <a:t>ứng</a:t>
            </a:r>
            <a:r>
              <a:rPr lang="en-US" dirty="0"/>
              <a:t> </a:t>
            </a:r>
            <a:r>
              <a:rPr lang="en-US" dirty="0" err="1"/>
              <a:t>dụng</a:t>
            </a:r>
            <a:r>
              <a:rPr lang="en-US" dirty="0"/>
              <a:t> </a:t>
            </a:r>
            <a:r>
              <a:rPr lang="en-US" dirty="0" err="1"/>
              <a:t>cốt</a:t>
            </a:r>
            <a:r>
              <a:rPr lang="en-US" dirty="0"/>
              <a:t> </a:t>
            </a:r>
            <a:r>
              <a:rPr lang="en-US" dirty="0" err="1"/>
              <a:t>lõi</a:t>
            </a:r>
            <a:r>
              <a:rPr lang="en-US" dirty="0"/>
              <a:t> </a:t>
            </a:r>
            <a:r>
              <a:rPr lang="en-US" dirty="0" err="1"/>
              <a:t>như</a:t>
            </a:r>
            <a:r>
              <a:rPr lang="en-US" dirty="0"/>
              <a:t> </a:t>
            </a:r>
            <a:r>
              <a:rPr lang="en-US" dirty="0" err="1"/>
              <a:t>trình</a:t>
            </a:r>
            <a:r>
              <a:rPr lang="en-US" dirty="0"/>
              <a:t> quay </a:t>
            </a:r>
            <a:r>
              <a:rPr lang="en-US" dirty="0" err="1"/>
              <a:t>số</a:t>
            </a:r>
            <a:r>
              <a:rPr lang="en-US" dirty="0"/>
              <a:t> </a:t>
            </a:r>
            <a:r>
              <a:rPr lang="en-US" dirty="0" err="1"/>
              <a:t>điện</a:t>
            </a:r>
            <a:r>
              <a:rPr lang="en-US" dirty="0"/>
              <a:t> </a:t>
            </a:r>
            <a:r>
              <a:rPr lang="en-US" dirty="0" err="1"/>
              <a:t>thoại</a:t>
            </a:r>
            <a:r>
              <a:rPr lang="en-US" dirty="0"/>
              <a:t>, </a:t>
            </a:r>
            <a:r>
              <a:rPr lang="en-US" dirty="0" err="1"/>
              <a:t>địa</a:t>
            </a:r>
            <a:r>
              <a:rPr lang="en-US" dirty="0"/>
              <a:t> </a:t>
            </a:r>
            <a:r>
              <a:rPr lang="en-US" dirty="0" err="1"/>
              <a:t>chỉ</a:t>
            </a:r>
            <a:r>
              <a:rPr lang="en-US" dirty="0"/>
              <a:t> </a:t>
            </a:r>
            <a:r>
              <a:rPr lang="en-US" dirty="0" err="1"/>
              <a:t>liên</a:t>
            </a:r>
            <a:r>
              <a:rPr lang="en-US" dirty="0"/>
              <a:t> </a:t>
            </a:r>
            <a:r>
              <a:rPr lang="en-US" dirty="0" err="1"/>
              <a:t>lạc</a:t>
            </a:r>
            <a:r>
              <a:rPr lang="en-US" dirty="0"/>
              <a:t>, </a:t>
            </a:r>
            <a:r>
              <a:rPr lang="en-US" dirty="0" err="1"/>
              <a:t>lịch</a:t>
            </a:r>
            <a:r>
              <a:rPr lang="en-US" dirty="0"/>
              <a:t>, </a:t>
            </a:r>
            <a:r>
              <a:rPr lang="en-US" dirty="0" err="1"/>
              <a:t>nhắn</a:t>
            </a:r>
            <a:r>
              <a:rPr lang="en-US" dirty="0"/>
              <a:t> tin, </a:t>
            </a:r>
            <a:r>
              <a:rPr lang="en-US" dirty="0" err="1"/>
              <a:t>nghe</a:t>
            </a:r>
            <a:r>
              <a:rPr lang="en-US" dirty="0"/>
              <a:t> </a:t>
            </a:r>
            <a:r>
              <a:rPr lang="en-US" dirty="0" err="1"/>
              <a:t>nhạc</a:t>
            </a:r>
            <a:r>
              <a:rPr lang="en-US" dirty="0"/>
              <a:t> </a:t>
            </a:r>
            <a:r>
              <a:rPr lang="en-US" dirty="0" err="1"/>
              <a:t>và</a:t>
            </a:r>
            <a:r>
              <a:rPr lang="en-US" dirty="0"/>
              <a:t> </a:t>
            </a:r>
            <a:r>
              <a:rPr lang="en-US" dirty="0" err="1"/>
              <a:t>bản</a:t>
            </a:r>
            <a:r>
              <a:rPr lang="en-US" dirty="0"/>
              <a:t> </a:t>
            </a:r>
            <a:r>
              <a:rPr lang="en-US" dirty="0" err="1"/>
              <a:t>đồ</a:t>
            </a:r>
            <a:r>
              <a:rPr lang="en-US" dirty="0"/>
              <a:t> </a:t>
            </a:r>
            <a:r>
              <a:rPr lang="en-US" dirty="0" err="1"/>
              <a:t>được</a:t>
            </a:r>
            <a:r>
              <a:rPr lang="en-US" dirty="0"/>
              <a:t> </a:t>
            </a:r>
            <a:r>
              <a:rPr lang="en-US" dirty="0" err="1"/>
              <a:t>viết</a:t>
            </a:r>
            <a:r>
              <a:rPr lang="en-US" dirty="0"/>
              <a:t> </a:t>
            </a:r>
            <a:r>
              <a:rPr lang="en-US" dirty="0" err="1"/>
              <a:t>như</a:t>
            </a:r>
            <a:r>
              <a:rPr lang="en-US" dirty="0"/>
              <a:t> </a:t>
            </a:r>
            <a:r>
              <a:rPr lang="en-US" dirty="0" err="1"/>
              <a:t>các</a:t>
            </a:r>
            <a:r>
              <a:rPr lang="en-US" dirty="0"/>
              <a:t> </a:t>
            </a:r>
            <a:r>
              <a:rPr lang="en-US" dirty="0" err="1"/>
              <a:t>ứng</a:t>
            </a:r>
            <a:r>
              <a:rPr lang="en-US" dirty="0"/>
              <a:t> </a:t>
            </a:r>
            <a:r>
              <a:rPr lang="en-US" dirty="0" err="1"/>
              <a:t>dụng</a:t>
            </a:r>
            <a:r>
              <a:rPr lang="en-US" dirty="0"/>
              <a:t> Web. </a:t>
            </a:r>
            <a:endParaRPr lang="vi-VN" dirty="0"/>
          </a:p>
          <a:p>
            <a:endParaRPr lang="vi-VN" dirty="0"/>
          </a:p>
        </p:txBody>
      </p:sp>
    </p:spTree>
    <p:extLst>
      <p:ext uri="{BB962C8B-B14F-4D97-AF65-F5344CB8AC3E}">
        <p14:creationId xmlns:p14="http://schemas.microsoft.com/office/powerpoint/2010/main" val="202257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622738"/>
            <a:ext cx="10058400" cy="745687"/>
          </a:xfrm>
        </p:spPr>
        <p:txBody>
          <a:bodyPr>
            <a:normAutofit fontScale="90000"/>
          </a:bodyPr>
          <a:lstStyle/>
          <a:p>
            <a:r>
              <a:rPr lang="en-US" i="1" dirty="0" err="1"/>
              <a:t>Phát</a:t>
            </a:r>
            <a:r>
              <a:rPr lang="en-US" i="1" dirty="0"/>
              <a:t> </a:t>
            </a:r>
            <a:r>
              <a:rPr lang="en-US" i="1" dirty="0" err="1"/>
              <a:t>triển</a:t>
            </a:r>
            <a:r>
              <a:rPr lang="en-US" i="1" dirty="0"/>
              <a:t> </a:t>
            </a:r>
            <a:r>
              <a:rPr lang="en-US" i="1" dirty="0" err="1"/>
              <a:t>ứng</a:t>
            </a:r>
            <a:r>
              <a:rPr lang="en-US" i="1" dirty="0"/>
              <a:t> </a:t>
            </a:r>
            <a:r>
              <a:rPr lang="en-US" i="1" dirty="0" err="1"/>
              <a:t>dụng</a:t>
            </a:r>
            <a:r>
              <a:rPr lang="en-US" i="1" dirty="0"/>
              <a:t> web </a:t>
            </a:r>
            <a:r>
              <a:rPr lang="en-US" i="1" dirty="0" err="1"/>
              <a:t>dựa</a:t>
            </a:r>
            <a:r>
              <a:rPr lang="en-US" i="1" dirty="0"/>
              <a:t> </a:t>
            </a:r>
            <a:r>
              <a:rPr lang="en-US" i="1" dirty="0" err="1"/>
              <a:t>trên</a:t>
            </a:r>
            <a:r>
              <a:rPr lang="en-US" i="1" dirty="0"/>
              <a:t> </a:t>
            </a:r>
            <a:r>
              <a:rPr lang="en-US" i="1" dirty="0" err="1"/>
              <a:t>mô</a:t>
            </a:r>
            <a:r>
              <a:rPr lang="en-US" i="1" dirty="0"/>
              <a:t> </a:t>
            </a:r>
            <a:r>
              <a:rPr lang="en-US" i="1" dirty="0" err="1"/>
              <a:t>hình</a:t>
            </a:r>
            <a:r>
              <a:rPr lang="en-US" i="1" dirty="0"/>
              <a:t> </a:t>
            </a:r>
            <a:r>
              <a:rPr lang="vi-VN" dirty="0"/>
              <a:t/>
            </a:r>
            <a:br>
              <a:rPr lang="vi-VN" dirty="0"/>
            </a:br>
            <a:endParaRPr lang="vi-VN" dirty="0"/>
          </a:p>
        </p:txBody>
      </p:sp>
      <p:sp>
        <p:nvSpPr>
          <p:cNvPr id="3" name="Content Placeholder 2"/>
          <p:cNvSpPr>
            <a:spLocks noGrp="1"/>
          </p:cNvSpPr>
          <p:nvPr>
            <p:ph idx="1"/>
          </p:nvPr>
        </p:nvSpPr>
        <p:spPr/>
        <p:txBody>
          <a:bodyPr/>
          <a:lstStyle/>
          <a:p>
            <a:pPr>
              <a:lnSpc>
                <a:spcPct val="150000"/>
              </a:lnSpc>
            </a:pPr>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CloudBerry</a:t>
            </a:r>
            <a:r>
              <a:rPr lang="en-US" dirty="0"/>
              <a:t> </a:t>
            </a:r>
            <a:r>
              <a:rPr lang="en-US" dirty="0" err="1"/>
              <a:t>được</a:t>
            </a:r>
            <a:r>
              <a:rPr lang="en-US" dirty="0"/>
              <a:t> </a:t>
            </a:r>
            <a:r>
              <a:rPr lang="en-US" dirty="0" err="1"/>
              <a:t>dựa</a:t>
            </a:r>
            <a:r>
              <a:rPr lang="en-US" dirty="0"/>
              <a:t> </a:t>
            </a:r>
            <a:r>
              <a:rPr lang="en-US" dirty="0" err="1"/>
              <a:t>hoàn</a:t>
            </a:r>
            <a:r>
              <a:rPr lang="en-US" dirty="0"/>
              <a:t> </a:t>
            </a:r>
            <a:r>
              <a:rPr lang="en-US" dirty="0" err="1"/>
              <a:t>toàn</a:t>
            </a:r>
            <a:r>
              <a:rPr lang="en-US" dirty="0"/>
              <a:t> </a:t>
            </a:r>
            <a:r>
              <a:rPr lang="en-US" dirty="0" err="1"/>
              <a:t>vào</a:t>
            </a:r>
            <a:r>
              <a:rPr lang="en-US" dirty="0"/>
              <a:t> </a:t>
            </a:r>
            <a:r>
              <a:rPr lang="en-US" dirty="0" err="1"/>
              <a:t>các</a:t>
            </a:r>
            <a:r>
              <a:rPr lang="en-US" dirty="0"/>
              <a:t> </a:t>
            </a:r>
            <a:r>
              <a:rPr lang="en-US" dirty="0" err="1"/>
              <a:t>công</a:t>
            </a:r>
            <a:r>
              <a:rPr lang="en-US" dirty="0"/>
              <a:t> </a:t>
            </a:r>
            <a:r>
              <a:rPr lang="en-US" dirty="0" err="1"/>
              <a:t>nghệ</a:t>
            </a:r>
            <a:r>
              <a:rPr lang="en-US" dirty="0"/>
              <a:t> Web </a:t>
            </a:r>
            <a:r>
              <a:rPr lang="en-US" dirty="0" err="1"/>
              <a:t>đặc</a:t>
            </a:r>
            <a:r>
              <a:rPr lang="en-US" dirty="0"/>
              <a:t> </a:t>
            </a:r>
            <a:r>
              <a:rPr lang="en-US" dirty="0" err="1"/>
              <a:t>biệt</a:t>
            </a:r>
            <a:r>
              <a:rPr lang="en-US" dirty="0"/>
              <a:t> </a:t>
            </a:r>
            <a:r>
              <a:rPr lang="en-US" dirty="0" err="1"/>
              <a:t>hơn</a:t>
            </a:r>
            <a:r>
              <a:rPr lang="en-US" dirty="0"/>
              <a:t>, </a:t>
            </a:r>
            <a:r>
              <a:rPr lang="en-US" dirty="0" err="1"/>
              <a:t>trên</a:t>
            </a:r>
            <a:r>
              <a:rPr lang="en-US" dirty="0"/>
              <a:t> HTML, CSS </a:t>
            </a:r>
            <a:r>
              <a:rPr lang="en-US" dirty="0" err="1"/>
              <a:t>và</a:t>
            </a:r>
            <a:r>
              <a:rPr lang="en-US" dirty="0"/>
              <a:t> JavaScript. </a:t>
            </a:r>
            <a:r>
              <a:rPr lang="en-US" dirty="0" err="1"/>
              <a:t>Không</a:t>
            </a:r>
            <a:r>
              <a:rPr lang="en-US" dirty="0"/>
              <a:t> </a:t>
            </a:r>
            <a:r>
              <a:rPr lang="en-US" dirty="0" err="1"/>
              <a:t>có</a:t>
            </a:r>
            <a:r>
              <a:rPr lang="en-US" dirty="0"/>
              <a:t> </a:t>
            </a:r>
            <a:r>
              <a:rPr lang="en-US" dirty="0" err="1"/>
              <a:t>ứng</a:t>
            </a:r>
            <a:r>
              <a:rPr lang="en-US" dirty="0"/>
              <a:t> </a:t>
            </a:r>
            <a:r>
              <a:rPr lang="en-US" dirty="0" err="1"/>
              <a:t>dụng</a:t>
            </a:r>
            <a:r>
              <a:rPr lang="en-US" dirty="0"/>
              <a:t> </a:t>
            </a:r>
            <a:r>
              <a:rPr lang="en-US" dirty="0" err="1"/>
              <a:t>nhị</a:t>
            </a:r>
            <a:r>
              <a:rPr lang="en-US" dirty="0"/>
              <a:t> </a:t>
            </a:r>
            <a:r>
              <a:rPr lang="en-US" dirty="0" err="1"/>
              <a:t>phân</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hoặc</a:t>
            </a:r>
            <a:r>
              <a:rPr lang="en-US" dirty="0"/>
              <a:t> </a:t>
            </a:r>
            <a:r>
              <a:rPr lang="en-US" dirty="0" err="1"/>
              <a:t>liên</a:t>
            </a:r>
            <a:r>
              <a:rPr lang="en-US" dirty="0"/>
              <a:t> </a:t>
            </a:r>
            <a:r>
              <a:rPr lang="en-US" dirty="0" err="1"/>
              <a:t>kết</a:t>
            </a:r>
            <a:r>
              <a:rPr lang="en-US" dirty="0"/>
              <a:t> </a:t>
            </a:r>
            <a:r>
              <a:rPr lang="en-US" dirty="0" err="1"/>
              <a:t>tĩnh</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a:t>
            </a:r>
            <a:r>
              <a:rPr lang="en-US" dirty="0" err="1"/>
              <a:t>phát</a:t>
            </a:r>
            <a:r>
              <a:rPr lang="en-US" dirty="0"/>
              <a:t> </a:t>
            </a:r>
            <a:r>
              <a:rPr lang="en-US" dirty="0" err="1"/>
              <a:t>triển</a:t>
            </a:r>
            <a:r>
              <a:rPr lang="en-US" dirty="0"/>
              <a:t> web </a:t>
            </a:r>
            <a:r>
              <a:rPr lang="en-US" dirty="0" err="1"/>
              <a:t>dựa</a:t>
            </a:r>
            <a:r>
              <a:rPr lang="en-US" dirty="0"/>
              <a:t> </a:t>
            </a:r>
            <a:r>
              <a:rPr lang="en-US" dirty="0" err="1"/>
              <a:t>trên</a:t>
            </a:r>
            <a:r>
              <a:rPr lang="en-US" dirty="0"/>
              <a:t> </a:t>
            </a:r>
            <a:r>
              <a:rPr lang="en-US" dirty="0" err="1"/>
              <a:t>tiêu</a:t>
            </a:r>
            <a:r>
              <a:rPr lang="en-US" dirty="0"/>
              <a:t> </a:t>
            </a:r>
            <a:r>
              <a:rPr lang="en-US" dirty="0" err="1"/>
              <a:t>chuẩn</a:t>
            </a:r>
            <a:r>
              <a:rPr lang="en-US" dirty="0"/>
              <a:t>. </a:t>
            </a:r>
            <a:endParaRPr lang="vi-VN" dirty="0"/>
          </a:p>
          <a:p>
            <a:pPr>
              <a:lnSpc>
                <a:spcPct val="150000"/>
              </a:lnSpc>
            </a:pPr>
            <a:endParaRPr lang="vi-VN" dirty="0"/>
          </a:p>
        </p:txBody>
      </p:sp>
    </p:spTree>
    <p:extLst>
      <p:ext uri="{BB962C8B-B14F-4D97-AF65-F5344CB8AC3E}">
        <p14:creationId xmlns:p14="http://schemas.microsoft.com/office/powerpoint/2010/main" val="407513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340" y="394977"/>
            <a:ext cx="10058400" cy="1450757"/>
          </a:xfrm>
        </p:spPr>
        <p:txBody>
          <a:bodyPr>
            <a:normAutofit/>
          </a:bodyPr>
          <a:lstStyle/>
          <a:p>
            <a:pPr algn="ctr"/>
            <a:r>
              <a:rPr lang="en-US" sz="3600" i="1" dirty="0" err="1"/>
              <a:t>Triển</a:t>
            </a:r>
            <a:r>
              <a:rPr lang="en-US" sz="3600" i="1" dirty="0"/>
              <a:t> </a:t>
            </a:r>
            <a:r>
              <a:rPr lang="en-US" sz="3600" i="1" dirty="0" err="1"/>
              <a:t>khai</a:t>
            </a:r>
            <a:r>
              <a:rPr lang="en-US" sz="3600" i="1" dirty="0"/>
              <a:t> </a:t>
            </a:r>
            <a:r>
              <a:rPr lang="en-US" sz="3600" i="1" dirty="0" err="1"/>
              <a:t>mô</a:t>
            </a:r>
            <a:r>
              <a:rPr lang="en-US" sz="3600" i="1" dirty="0"/>
              <a:t> </a:t>
            </a:r>
            <a:r>
              <a:rPr lang="en-US" sz="3600" i="1" dirty="0" err="1"/>
              <a:t>hình</a:t>
            </a:r>
            <a:r>
              <a:rPr lang="en-US" sz="3600" i="1" dirty="0"/>
              <a:t> Web-Based </a:t>
            </a:r>
            <a:r>
              <a:rPr lang="en-US" sz="3600" i="1" dirty="0" err="1" smtClean="0"/>
              <a:t>và</a:t>
            </a:r>
            <a:r>
              <a:rPr lang="en-US" sz="3600" i="1" dirty="0" smtClean="0"/>
              <a:t> </a:t>
            </a:r>
            <a:r>
              <a:rPr lang="en-US" sz="3600" i="1" dirty="0" err="1"/>
              <a:t>cập</a:t>
            </a:r>
            <a:r>
              <a:rPr lang="en-US" sz="3600" i="1" dirty="0"/>
              <a:t> </a:t>
            </a:r>
            <a:r>
              <a:rPr lang="en-US" sz="3600" i="1" dirty="0" err="1"/>
              <a:t>nhật</a:t>
            </a:r>
            <a:r>
              <a:rPr lang="en-US" sz="3600" i="1" dirty="0"/>
              <a:t> minh </a:t>
            </a:r>
            <a:r>
              <a:rPr lang="en-US" sz="3600" i="1" dirty="0" err="1"/>
              <a:t>bạch</a:t>
            </a:r>
            <a:endParaRPr lang="vi-VN" sz="3600" dirty="0"/>
          </a:p>
        </p:txBody>
      </p:sp>
      <p:sp>
        <p:nvSpPr>
          <p:cNvPr id="3" name="Content Placeholder 2"/>
          <p:cNvSpPr>
            <a:spLocks noGrp="1"/>
          </p:cNvSpPr>
          <p:nvPr>
            <p:ph idx="1"/>
          </p:nvPr>
        </p:nvSpPr>
        <p:spPr/>
        <p:txBody>
          <a:bodyPr/>
          <a:lstStyle/>
          <a:p>
            <a:pPr>
              <a:lnSpc>
                <a:spcPct val="150000"/>
              </a:lnSpc>
            </a:pPr>
            <a:r>
              <a:rPr lang="en-US" dirty="0" err="1"/>
              <a:t>CloudBerry</a:t>
            </a:r>
            <a:r>
              <a:rPr lang="en-US" dirty="0"/>
              <a:t> </a:t>
            </a:r>
            <a:r>
              <a:rPr lang="en-US" dirty="0" err="1"/>
              <a:t>không</a:t>
            </a:r>
            <a:r>
              <a:rPr lang="en-US" dirty="0"/>
              <a:t> </a:t>
            </a:r>
            <a:r>
              <a:rPr lang="en-US" dirty="0" err="1"/>
              <a:t>cài</a:t>
            </a:r>
            <a:r>
              <a:rPr lang="en-US" dirty="0"/>
              <a:t> </a:t>
            </a:r>
            <a:r>
              <a:rPr lang="en-US" dirty="0" err="1"/>
              <a:t>đặt</a:t>
            </a:r>
            <a:r>
              <a:rPr lang="en-US" dirty="0"/>
              <a:t> platform, </a:t>
            </a:r>
            <a:r>
              <a:rPr lang="en-US" dirty="0" err="1"/>
              <a:t>không</a:t>
            </a:r>
            <a:r>
              <a:rPr lang="en-US" dirty="0"/>
              <a:t> </a:t>
            </a:r>
            <a:r>
              <a:rPr lang="en-US" dirty="0" err="1"/>
              <a:t>có</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cài</a:t>
            </a:r>
            <a:r>
              <a:rPr lang="en-US" dirty="0"/>
              <a:t> </a:t>
            </a:r>
            <a:r>
              <a:rPr lang="en-US" dirty="0" err="1"/>
              <a:t>đặt</a:t>
            </a:r>
            <a:r>
              <a:rPr lang="en-US" dirty="0"/>
              <a:t> </a:t>
            </a:r>
            <a:r>
              <a:rPr lang="en-US" dirty="0" err="1"/>
              <a:t>ứng</a:t>
            </a:r>
            <a:r>
              <a:rPr lang="en-US" dirty="0"/>
              <a:t> </a:t>
            </a:r>
            <a:r>
              <a:rPr lang="en-US" dirty="0" err="1"/>
              <a:t>dụng</a:t>
            </a:r>
            <a:r>
              <a:rPr lang="en-US" dirty="0"/>
              <a:t> </a:t>
            </a:r>
            <a:r>
              <a:rPr lang="en-US" dirty="0" err="1"/>
              <a:t>theo</a:t>
            </a:r>
            <a:r>
              <a:rPr lang="en-US" dirty="0"/>
              <a:t> </a:t>
            </a:r>
            <a:r>
              <a:rPr lang="en-US" dirty="0" err="1"/>
              <a:t>nghĩa</a:t>
            </a:r>
            <a:r>
              <a:rPr lang="en-US" dirty="0"/>
              <a:t> </a:t>
            </a:r>
            <a:r>
              <a:rPr lang="en-US" dirty="0" err="1"/>
              <a:t>thông</a:t>
            </a:r>
            <a:r>
              <a:rPr lang="en-US" dirty="0"/>
              <a:t> </a:t>
            </a:r>
            <a:r>
              <a:rPr lang="en-US" dirty="0" err="1"/>
              <a:t>thường</a:t>
            </a:r>
            <a:r>
              <a:rPr lang="en-US" dirty="0"/>
              <a:t>. </a:t>
            </a:r>
            <a:r>
              <a:rPr lang="en-US" dirty="0" err="1"/>
              <a:t>Một</a:t>
            </a:r>
            <a:r>
              <a:rPr lang="en-US" dirty="0"/>
              <a:t> </a:t>
            </a:r>
            <a:r>
              <a:rPr lang="en-US" dirty="0" err="1"/>
              <a:t>cách</a:t>
            </a:r>
            <a:r>
              <a:rPr lang="en-US" dirty="0"/>
              <a:t> logic, </a:t>
            </a:r>
            <a:r>
              <a:rPr lang="en-US" dirty="0" err="1"/>
              <a:t>mỗi</a:t>
            </a:r>
            <a:r>
              <a:rPr lang="en-US" dirty="0"/>
              <a:t> </a:t>
            </a:r>
            <a:r>
              <a:rPr lang="en-US" dirty="0" err="1"/>
              <a:t>ứng</a:t>
            </a:r>
            <a:r>
              <a:rPr lang="en-US" dirty="0"/>
              <a:t> </a:t>
            </a:r>
            <a:r>
              <a:rPr lang="en-US" dirty="0" err="1"/>
              <a:t>dụng</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trang</a:t>
            </a:r>
            <a:r>
              <a:rPr lang="en-US" dirty="0"/>
              <a:t> web: </a:t>
            </a:r>
            <a:r>
              <a:rPr lang="en-US" dirty="0" err="1"/>
              <a:t>nó</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liên</a:t>
            </a:r>
            <a:r>
              <a:rPr lang="en-US" dirty="0"/>
              <a:t> </a:t>
            </a:r>
            <a:r>
              <a:rPr lang="en-US" dirty="0" err="1"/>
              <a:t>kết</a:t>
            </a:r>
            <a:r>
              <a:rPr lang="en-US" dirty="0"/>
              <a:t> </a:t>
            </a:r>
            <a:r>
              <a:rPr lang="en-US" dirty="0" err="1"/>
              <a:t>mà</a:t>
            </a:r>
            <a:r>
              <a:rPr lang="en-US" dirty="0"/>
              <a:t> </a:t>
            </a:r>
            <a:r>
              <a:rPr lang="en-US" dirty="0" err="1"/>
              <a:t>thời</a:t>
            </a:r>
            <a:r>
              <a:rPr lang="en-US" dirty="0"/>
              <a:t> </a:t>
            </a:r>
            <a:r>
              <a:rPr lang="en-US" dirty="0" err="1"/>
              <a:t>gian</a:t>
            </a:r>
            <a:r>
              <a:rPr lang="en-US" dirty="0"/>
              <a:t> </a:t>
            </a:r>
            <a:r>
              <a:rPr lang="en-US" dirty="0" err="1"/>
              <a:t>chạy</a:t>
            </a:r>
            <a:r>
              <a:rPr lang="en-US" dirty="0"/>
              <a:t> Web </a:t>
            </a:r>
            <a:r>
              <a:rPr lang="en-US" dirty="0" err="1"/>
              <a:t>sẽ</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tự</a:t>
            </a:r>
            <a:r>
              <a:rPr lang="en-US" dirty="0"/>
              <a:t> </a:t>
            </a:r>
            <a:r>
              <a:rPr lang="en-US" dirty="0" err="1"/>
              <a:t>động</a:t>
            </a:r>
            <a:r>
              <a:rPr lang="en-US" dirty="0"/>
              <a:t> </a:t>
            </a:r>
            <a:r>
              <a:rPr lang="en-US" dirty="0" err="1"/>
              <a:t>tải</a:t>
            </a:r>
            <a:r>
              <a:rPr lang="en-US" dirty="0"/>
              <a:t> </a:t>
            </a:r>
            <a:r>
              <a:rPr lang="en-US" dirty="0" err="1"/>
              <a:t>và</a:t>
            </a:r>
            <a:r>
              <a:rPr lang="en-US" dirty="0"/>
              <a:t> </a:t>
            </a:r>
            <a:r>
              <a:rPr lang="en-US" dirty="0" err="1"/>
              <a:t>bộ</a:t>
            </a:r>
            <a:r>
              <a:rPr lang="en-US" dirty="0"/>
              <a:t> </a:t>
            </a:r>
            <a:r>
              <a:rPr lang="en-US" dirty="0" err="1"/>
              <a:t>nhớ</a:t>
            </a:r>
            <a:r>
              <a:rPr lang="en-US" dirty="0"/>
              <a:t> cache </a:t>
            </a:r>
            <a:r>
              <a:rPr lang="en-US" dirty="0" err="1"/>
              <a:t>dữ</a:t>
            </a:r>
            <a:r>
              <a:rPr lang="en-US" dirty="0"/>
              <a:t> </a:t>
            </a:r>
            <a:r>
              <a:rPr lang="en-US" dirty="0" err="1"/>
              <a:t>liệu</a:t>
            </a:r>
            <a:r>
              <a:rPr lang="en-US" dirty="0"/>
              <a:t> </a:t>
            </a:r>
            <a:r>
              <a:rPr lang="en-US" dirty="0" err="1"/>
              <a:t>và</a:t>
            </a:r>
            <a:r>
              <a:rPr lang="en-US" dirty="0"/>
              <a:t> </a:t>
            </a:r>
            <a:r>
              <a:rPr lang="en-US" dirty="0" err="1"/>
              <a:t>mã</a:t>
            </a:r>
            <a:r>
              <a:rPr lang="en-US" dirty="0"/>
              <a:t> code </a:t>
            </a:r>
            <a:r>
              <a:rPr lang="en-US" dirty="0" err="1"/>
              <a:t>cần</a:t>
            </a:r>
            <a:r>
              <a:rPr lang="en-US" dirty="0"/>
              <a:t> </a:t>
            </a:r>
            <a:r>
              <a:rPr lang="en-US" dirty="0" err="1"/>
              <a:t>thiết</a:t>
            </a:r>
            <a:r>
              <a:rPr lang="en-US" dirty="0"/>
              <a:t> </a:t>
            </a:r>
            <a:r>
              <a:rPr lang="en-US" dirty="0" err="1"/>
              <a:t>cho</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Cập</a:t>
            </a:r>
            <a:r>
              <a:rPr lang="en-US" dirty="0"/>
              <a:t> </a:t>
            </a:r>
            <a:r>
              <a:rPr lang="en-US" dirty="0" err="1"/>
              <a:t>nhật</a:t>
            </a:r>
            <a:r>
              <a:rPr lang="en-US" dirty="0"/>
              <a:t> </a:t>
            </a:r>
            <a:r>
              <a:rPr lang="en-US" dirty="0" err="1"/>
              <a:t>xảy</a:t>
            </a:r>
            <a:r>
              <a:rPr lang="en-US" dirty="0"/>
              <a:t> </a:t>
            </a:r>
            <a:r>
              <a:rPr lang="en-US" dirty="0" err="1"/>
              <a:t>ra</a:t>
            </a:r>
            <a:r>
              <a:rPr lang="en-US" dirty="0"/>
              <a:t> </a:t>
            </a:r>
            <a:r>
              <a:rPr lang="en-US" dirty="0" err="1"/>
              <a:t>tự</a:t>
            </a:r>
            <a:r>
              <a:rPr lang="en-US" dirty="0"/>
              <a:t> </a:t>
            </a:r>
            <a:r>
              <a:rPr lang="en-US" dirty="0" err="1"/>
              <a:t>động</a:t>
            </a:r>
            <a:r>
              <a:rPr lang="en-US" dirty="0"/>
              <a:t> </a:t>
            </a:r>
            <a:r>
              <a:rPr lang="en-US" dirty="0" err="1"/>
              <a:t>như</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phần</a:t>
            </a:r>
            <a:r>
              <a:rPr lang="en-US" dirty="0"/>
              <a:t> </a:t>
            </a:r>
            <a:r>
              <a:rPr lang="en-US" dirty="0" err="1"/>
              <a:t>mềm</a:t>
            </a:r>
            <a:r>
              <a:rPr lang="en-US" dirty="0"/>
              <a:t> ở </a:t>
            </a:r>
            <a:r>
              <a:rPr lang="en-US" dirty="0" err="1"/>
              <a:t>phía</a:t>
            </a:r>
            <a:r>
              <a:rPr lang="en-US" dirty="0"/>
              <a:t> </a:t>
            </a:r>
            <a:r>
              <a:rPr lang="en-US" dirty="0" err="1"/>
              <a:t>máy</a:t>
            </a:r>
            <a:r>
              <a:rPr lang="en-US" dirty="0"/>
              <a:t> </a:t>
            </a:r>
            <a:r>
              <a:rPr lang="en-US" dirty="0" err="1"/>
              <a:t>chủ</a:t>
            </a:r>
            <a:r>
              <a:rPr lang="en-US" dirty="0"/>
              <a:t>. </a:t>
            </a:r>
            <a:endParaRPr lang="en-US" dirty="0" smtClean="0"/>
          </a:p>
          <a:p>
            <a:pPr>
              <a:lnSpc>
                <a:spcPct val="150000"/>
              </a:lnSpc>
            </a:pPr>
            <a:r>
              <a:rPr lang="en-US" dirty="0" err="1" smtClean="0"/>
              <a:t>Trong</a:t>
            </a:r>
            <a:r>
              <a:rPr lang="en-US" dirty="0" smtClean="0"/>
              <a:t> </a:t>
            </a:r>
            <a:r>
              <a:rPr lang="en-US" dirty="0" err="1"/>
              <a:t>thực</a:t>
            </a:r>
            <a:r>
              <a:rPr lang="en-US" dirty="0"/>
              <a:t> </a:t>
            </a:r>
            <a:r>
              <a:rPr lang="en-US" dirty="0" err="1"/>
              <a:t>tế</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trên</a:t>
            </a:r>
            <a:r>
              <a:rPr lang="en-US" dirty="0"/>
              <a:t> </a:t>
            </a:r>
            <a:r>
              <a:rPr lang="en-US" dirty="0" err="1"/>
              <a:t>mỗi</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hoàn</a:t>
            </a:r>
            <a:r>
              <a:rPr lang="en-US" dirty="0"/>
              <a:t> </a:t>
            </a:r>
            <a:r>
              <a:rPr lang="en-US" dirty="0" err="1"/>
              <a:t>toàn</a:t>
            </a:r>
            <a:r>
              <a:rPr lang="en-US" dirty="0"/>
              <a:t> </a:t>
            </a:r>
            <a:r>
              <a:rPr lang="en-US" dirty="0" err="1"/>
              <a:t>tự</a:t>
            </a:r>
            <a:r>
              <a:rPr lang="en-US" dirty="0"/>
              <a:t> </a:t>
            </a:r>
            <a:r>
              <a:rPr lang="en-US" dirty="0" err="1"/>
              <a:t>động</a:t>
            </a:r>
            <a:r>
              <a:rPr lang="en-US" dirty="0"/>
              <a:t> </a:t>
            </a:r>
            <a:r>
              <a:rPr lang="en-US" dirty="0" err="1"/>
              <a:t>và</a:t>
            </a:r>
            <a:r>
              <a:rPr lang="en-US" dirty="0"/>
              <a:t> </a:t>
            </a:r>
            <a:r>
              <a:rPr lang="en-US" dirty="0" err="1"/>
              <a:t>thay</a:t>
            </a:r>
            <a:r>
              <a:rPr lang="en-US" dirty="0"/>
              <a:t> </a:t>
            </a:r>
            <a:r>
              <a:rPr lang="en-US" dirty="0" err="1"/>
              <a:t>đổi</a:t>
            </a:r>
            <a:r>
              <a:rPr lang="en-US" dirty="0"/>
              <a:t> (do </a:t>
            </a:r>
            <a:r>
              <a:rPr lang="en-US" dirty="0" err="1"/>
              <a:t>nhà</a:t>
            </a:r>
            <a:r>
              <a:rPr lang="en-US" dirty="0"/>
              <a:t> </a:t>
            </a:r>
            <a:r>
              <a:rPr lang="en-US" dirty="0" err="1"/>
              <a:t>cung</a:t>
            </a:r>
            <a:r>
              <a:rPr lang="en-US" dirty="0"/>
              <a:t> </a:t>
            </a:r>
            <a:r>
              <a:rPr lang="en-US" dirty="0" err="1"/>
              <a:t>cấp</a:t>
            </a:r>
            <a:r>
              <a:rPr lang="en-US" dirty="0"/>
              <a:t> </a:t>
            </a:r>
            <a:r>
              <a:rPr lang="en-US" dirty="0" err="1"/>
              <a:t>dịch</a:t>
            </a:r>
            <a:r>
              <a:rPr lang="en-US" dirty="0"/>
              <a:t> </a:t>
            </a:r>
            <a:r>
              <a:rPr lang="en-US" dirty="0" err="1"/>
              <a:t>vụ</a:t>
            </a:r>
            <a:r>
              <a:rPr lang="en-US" dirty="0"/>
              <a:t> </a:t>
            </a:r>
            <a:r>
              <a:rPr lang="en-US" dirty="0" err="1"/>
              <a:t>hoặc</a:t>
            </a:r>
            <a:r>
              <a:rPr lang="en-US" dirty="0"/>
              <a:t> </a:t>
            </a:r>
            <a:r>
              <a:rPr lang="en-US" dirty="0" err="1"/>
              <a:t>chính</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thường</a:t>
            </a:r>
            <a:r>
              <a:rPr lang="en-US" dirty="0"/>
              <a:t> </a:t>
            </a:r>
            <a:r>
              <a:rPr lang="en-US" dirty="0" err="1"/>
              <a:t>xuyên</a:t>
            </a:r>
            <a:r>
              <a:rPr lang="en-US" dirty="0"/>
              <a:t> </a:t>
            </a:r>
            <a:r>
              <a:rPr lang="en-US" dirty="0" err="1"/>
              <a:t>mỗi</a:t>
            </a:r>
            <a:r>
              <a:rPr lang="en-US" dirty="0"/>
              <a:t> </a:t>
            </a:r>
            <a:r>
              <a:rPr lang="en-US" dirty="0" err="1"/>
              <a:t>khi</a:t>
            </a:r>
            <a:r>
              <a:rPr lang="en-US" dirty="0"/>
              <a:t> </a:t>
            </a:r>
            <a:r>
              <a:rPr lang="en-US" dirty="0" err="1"/>
              <a:t>cần</a:t>
            </a:r>
            <a:r>
              <a:rPr lang="en-US" dirty="0"/>
              <a:t> </a:t>
            </a:r>
            <a:r>
              <a:rPr lang="en-US" dirty="0" err="1"/>
              <a:t>thiết</a:t>
            </a:r>
            <a:r>
              <a:rPr lang="en-US" dirty="0"/>
              <a:t>. </a:t>
            </a:r>
            <a:endParaRPr lang="vi-VN" dirty="0"/>
          </a:p>
          <a:p>
            <a:pPr>
              <a:lnSpc>
                <a:spcPct val="150000"/>
              </a:lnSpc>
            </a:pPr>
            <a:endParaRPr lang="vi-VN" dirty="0"/>
          </a:p>
        </p:txBody>
      </p:sp>
    </p:spTree>
    <p:extLst>
      <p:ext uri="{BB962C8B-B14F-4D97-AF65-F5344CB8AC3E}">
        <p14:creationId xmlns:p14="http://schemas.microsoft.com/office/powerpoint/2010/main" val="139305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i="1" dirty="0" err="1"/>
              <a:t>Sử</a:t>
            </a:r>
            <a:r>
              <a:rPr lang="en-US" i="1" dirty="0"/>
              <a:t> </a:t>
            </a:r>
            <a:r>
              <a:rPr lang="en-US" i="1" dirty="0" err="1"/>
              <a:t>dụng</a:t>
            </a:r>
            <a:r>
              <a:rPr lang="en-US" i="1" dirty="0"/>
              <a:t> </a:t>
            </a:r>
            <a:r>
              <a:rPr lang="en-US" i="1" dirty="0" err="1"/>
              <a:t>ngoại</a:t>
            </a:r>
            <a:r>
              <a:rPr lang="en-US" i="1" dirty="0"/>
              <a:t> </a:t>
            </a:r>
            <a:r>
              <a:rPr lang="en-US" i="1" dirty="0" err="1"/>
              <a:t>tuyến</a:t>
            </a:r>
            <a:r>
              <a:rPr lang="en-US" i="1" dirty="0"/>
              <a:t> </a:t>
            </a:r>
            <a:r>
              <a:rPr lang="en-US" i="1" dirty="0" err="1"/>
              <a:t>thông</a:t>
            </a:r>
            <a:r>
              <a:rPr lang="en-US" i="1" dirty="0"/>
              <a:t> qua HTML5 </a:t>
            </a:r>
            <a:endParaRPr lang="vi-VN" dirty="0"/>
          </a:p>
        </p:txBody>
      </p:sp>
      <p:sp>
        <p:nvSpPr>
          <p:cNvPr id="3" name="Content Placeholder 2"/>
          <p:cNvSpPr>
            <a:spLocks noGrp="1"/>
          </p:cNvSpPr>
          <p:nvPr>
            <p:ph idx="1"/>
          </p:nvPr>
        </p:nvSpPr>
        <p:spPr/>
        <p:txBody>
          <a:bodyPr/>
          <a:lstStyle/>
          <a:p>
            <a:pPr>
              <a:lnSpc>
                <a:spcPct val="150000"/>
              </a:lnSpc>
            </a:pPr>
            <a:r>
              <a:rPr lang="en-US" dirty="0" err="1"/>
              <a:t>Khả</a:t>
            </a:r>
            <a:r>
              <a:rPr lang="en-US" dirty="0"/>
              <a:t> </a:t>
            </a:r>
            <a:r>
              <a:rPr lang="en-US" dirty="0" err="1"/>
              <a:t>năng</a:t>
            </a:r>
            <a:r>
              <a:rPr lang="en-US" dirty="0"/>
              <a:t> </a:t>
            </a:r>
            <a:r>
              <a:rPr lang="en-US" dirty="0" err="1"/>
              <a:t>hoạt</a:t>
            </a:r>
            <a:r>
              <a:rPr lang="en-US" dirty="0"/>
              <a:t> </a:t>
            </a:r>
            <a:r>
              <a:rPr lang="en-US" dirty="0" err="1"/>
              <a:t>động</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kết</a:t>
            </a:r>
            <a:r>
              <a:rPr lang="en-US" dirty="0"/>
              <a:t> </a:t>
            </a:r>
            <a:r>
              <a:rPr lang="en-US" dirty="0" err="1"/>
              <a:t>nối</a:t>
            </a:r>
            <a:r>
              <a:rPr lang="en-US" dirty="0"/>
              <a:t> </a:t>
            </a:r>
            <a:r>
              <a:rPr lang="en-US" dirty="0" err="1"/>
              <a:t>mạng</a:t>
            </a:r>
            <a:r>
              <a:rPr lang="en-US" dirty="0"/>
              <a:t> </a:t>
            </a:r>
            <a:r>
              <a:rPr lang="en-US" dirty="0" err="1"/>
              <a:t>đã</a:t>
            </a:r>
            <a:r>
              <a:rPr lang="en-US" dirty="0"/>
              <a:t> </a:t>
            </a:r>
            <a:r>
              <a:rPr lang="en-US" dirty="0" err="1"/>
              <a:t>trở</a:t>
            </a:r>
            <a:r>
              <a:rPr lang="en-US" dirty="0"/>
              <a:t> </a:t>
            </a:r>
            <a:r>
              <a:rPr lang="en-US" dirty="0" err="1"/>
              <a:t>thành</a:t>
            </a:r>
            <a:r>
              <a:rPr lang="en-US" dirty="0"/>
              <a:t> </a:t>
            </a:r>
            <a:r>
              <a:rPr lang="en-US" dirty="0" err="1"/>
              <a:t>yếu</a:t>
            </a:r>
            <a:r>
              <a:rPr lang="en-US" dirty="0"/>
              <a:t> </a:t>
            </a:r>
            <a:r>
              <a:rPr lang="en-US" dirty="0" err="1"/>
              <a:t>tố</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bất</a:t>
            </a:r>
            <a:r>
              <a:rPr lang="en-US" dirty="0"/>
              <a:t> </a:t>
            </a:r>
            <a:r>
              <a:rPr lang="en-US" dirty="0" err="1"/>
              <a:t>kỳ</a:t>
            </a:r>
            <a:r>
              <a:rPr lang="en-US" dirty="0"/>
              <a:t> </a:t>
            </a:r>
            <a:r>
              <a:rPr lang="en-US" dirty="0" err="1"/>
              <a:t>điện</a:t>
            </a:r>
            <a:r>
              <a:rPr lang="en-US" dirty="0"/>
              <a:t> </a:t>
            </a:r>
            <a:r>
              <a:rPr lang="en-US" dirty="0" err="1"/>
              <a:t>thoại</a:t>
            </a:r>
            <a:r>
              <a:rPr lang="en-US" dirty="0"/>
              <a:t> di </a:t>
            </a:r>
            <a:r>
              <a:rPr lang="en-US" dirty="0" err="1"/>
              <a:t>động</a:t>
            </a:r>
            <a:r>
              <a:rPr lang="en-US" dirty="0"/>
              <a:t> </a:t>
            </a:r>
            <a:r>
              <a:rPr lang="en-US" dirty="0" err="1"/>
              <a:t>nào</a:t>
            </a:r>
            <a:r>
              <a:rPr lang="en-US" dirty="0"/>
              <a:t>. </a:t>
            </a:r>
            <a:r>
              <a:rPr lang="en-US" dirty="0" err="1"/>
              <a:t>Hệ</a:t>
            </a:r>
            <a:r>
              <a:rPr lang="en-US" dirty="0"/>
              <a:t> </a:t>
            </a:r>
            <a:r>
              <a:rPr lang="en-US" dirty="0" err="1"/>
              <a:t>thống</a:t>
            </a:r>
            <a:r>
              <a:rPr lang="en-US" dirty="0"/>
              <a:t> </a:t>
            </a:r>
            <a:r>
              <a:rPr lang="en-US" dirty="0" err="1"/>
              <a:t>cây</a:t>
            </a:r>
            <a:r>
              <a:rPr lang="en-US" dirty="0"/>
              <a:t> </a:t>
            </a:r>
            <a:r>
              <a:rPr lang="en-US" dirty="0" err="1"/>
              <a:t>mâm</a:t>
            </a:r>
            <a:r>
              <a:rPr lang="en-US" dirty="0"/>
              <a:t> </a:t>
            </a:r>
            <a:r>
              <a:rPr lang="en-US" dirty="0" err="1"/>
              <a:t>xôi</a:t>
            </a:r>
            <a:r>
              <a:rPr lang="en-US" dirty="0"/>
              <a:t> </a:t>
            </a:r>
            <a:r>
              <a:rPr lang="en-US" dirty="0" err="1"/>
              <a:t>sử</a:t>
            </a:r>
            <a:r>
              <a:rPr lang="en-US" dirty="0"/>
              <a:t> </a:t>
            </a:r>
            <a:r>
              <a:rPr lang="en-US" dirty="0" err="1"/>
              <a:t>dụng</a:t>
            </a:r>
            <a:r>
              <a:rPr lang="en-US" dirty="0"/>
              <a:t> HTML5 support2 </a:t>
            </a:r>
            <a:r>
              <a:rPr lang="en-US" dirty="0" err="1"/>
              <a:t>ứng</a:t>
            </a:r>
            <a:r>
              <a:rPr lang="en-US" dirty="0"/>
              <a:t> </a:t>
            </a:r>
            <a:r>
              <a:rPr lang="en-US" dirty="0" err="1"/>
              <a:t>dụng</a:t>
            </a:r>
            <a:r>
              <a:rPr lang="en-US" dirty="0"/>
              <a:t> </a:t>
            </a:r>
            <a:r>
              <a:rPr lang="en-US" dirty="0" err="1"/>
              <a:t>ngoại</a:t>
            </a:r>
            <a:r>
              <a:rPr lang="en-US" dirty="0"/>
              <a:t> </a:t>
            </a:r>
            <a:r>
              <a:rPr lang="en-US" dirty="0" err="1"/>
              <a:t>tuyến</a:t>
            </a:r>
            <a:r>
              <a:rPr lang="en-US" dirty="0"/>
              <a:t> </a:t>
            </a:r>
            <a:r>
              <a:rPr lang="en-US" dirty="0" err="1"/>
              <a:t>cũng</a:t>
            </a:r>
            <a:r>
              <a:rPr lang="en-US" dirty="0"/>
              <a:t> </a:t>
            </a:r>
            <a:r>
              <a:rPr lang="en-US" dirty="0" err="1"/>
              <a:t>như</a:t>
            </a:r>
            <a:r>
              <a:rPr lang="en-US" dirty="0"/>
              <a:t> </a:t>
            </a:r>
            <a:r>
              <a:rPr lang="en-US" dirty="0" err="1"/>
              <a:t>cơ</a:t>
            </a:r>
            <a:r>
              <a:rPr lang="en-US" dirty="0"/>
              <a:t> </a:t>
            </a:r>
            <a:r>
              <a:rPr lang="en-US" dirty="0" err="1"/>
              <a:t>chế</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dữ</a:t>
            </a:r>
            <a:r>
              <a:rPr lang="en-US" dirty="0"/>
              <a:t> </a:t>
            </a:r>
            <a:r>
              <a:rPr lang="en-US" dirty="0" err="1"/>
              <a:t>liệu</a:t>
            </a:r>
            <a:r>
              <a:rPr lang="en-US" dirty="0"/>
              <a:t> </a:t>
            </a:r>
            <a:r>
              <a:rPr lang="en-US" dirty="0" err="1"/>
              <a:t>độc</a:t>
            </a:r>
            <a:r>
              <a:rPr lang="en-US" dirty="0"/>
              <a:t> </a:t>
            </a:r>
            <a:r>
              <a:rPr lang="en-US" dirty="0" err="1"/>
              <a:t>quyền</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họ</a:t>
            </a:r>
            <a:r>
              <a:rPr lang="en-US" dirty="0"/>
              <a:t> </a:t>
            </a:r>
            <a:r>
              <a:rPr lang="en-US" dirty="0" err="1"/>
              <a:t>có</a:t>
            </a:r>
            <a:r>
              <a:rPr lang="en-US" dirty="0"/>
              <a:t> </a:t>
            </a:r>
            <a:r>
              <a:rPr lang="en-US" dirty="0" err="1"/>
              <a:t>sẵn</a:t>
            </a:r>
            <a:r>
              <a:rPr lang="en-US" dirty="0"/>
              <a:t> </a:t>
            </a:r>
            <a:r>
              <a:rPr lang="en-US" dirty="0" err="1"/>
              <a:t>khi</a:t>
            </a:r>
            <a:r>
              <a:rPr lang="en-US" dirty="0"/>
              <a:t> </a:t>
            </a:r>
            <a:r>
              <a:rPr lang="en-US" dirty="0" err="1"/>
              <a:t>điện</a:t>
            </a:r>
            <a:r>
              <a:rPr lang="en-US" dirty="0"/>
              <a:t> </a:t>
            </a:r>
            <a:r>
              <a:rPr lang="en-US" dirty="0" err="1"/>
              <a:t>thoại</a:t>
            </a:r>
            <a:r>
              <a:rPr lang="en-US" dirty="0"/>
              <a:t> </a:t>
            </a:r>
            <a:r>
              <a:rPr lang="en-US" dirty="0" err="1"/>
              <a:t>để</a:t>
            </a:r>
            <a:r>
              <a:rPr lang="en-US" dirty="0"/>
              <a:t> </a:t>
            </a:r>
            <a:r>
              <a:rPr lang="en-US" dirty="0" err="1"/>
              <a:t>ngoại</a:t>
            </a:r>
            <a:r>
              <a:rPr lang="en-US" dirty="0"/>
              <a:t> </a:t>
            </a:r>
            <a:r>
              <a:rPr lang="en-US" dirty="0" err="1"/>
              <a:t>tuyến</a:t>
            </a:r>
            <a:r>
              <a:rPr lang="en-US" dirty="0"/>
              <a:t>. </a:t>
            </a:r>
            <a:r>
              <a:rPr lang="en-US" dirty="0" err="1"/>
              <a:t>Nói</a:t>
            </a:r>
            <a:r>
              <a:rPr lang="en-US" dirty="0"/>
              <a:t> </a:t>
            </a:r>
            <a:r>
              <a:rPr lang="en-US" dirty="0" err="1"/>
              <a:t>chung</a:t>
            </a:r>
            <a:r>
              <a:rPr lang="en-US" dirty="0"/>
              <a:t>, </a:t>
            </a:r>
            <a:r>
              <a:rPr lang="en-US" dirty="0" err="1"/>
              <a:t>bởi</a:t>
            </a:r>
            <a:r>
              <a:rPr lang="en-US" dirty="0"/>
              <a:t> </a:t>
            </a:r>
            <a:r>
              <a:rPr lang="en-US" dirty="0" err="1" smtClean="0"/>
              <a:t>vì</a:t>
            </a:r>
            <a:r>
              <a:rPr lang="en-US" dirty="0" smtClean="0"/>
              <a:t> </a:t>
            </a:r>
            <a:r>
              <a:rPr lang="en-US" dirty="0" err="1"/>
              <a:t>sử</a:t>
            </a:r>
            <a:r>
              <a:rPr lang="en-US" dirty="0"/>
              <a:t> </a:t>
            </a:r>
            <a:r>
              <a:rPr lang="en-US" dirty="0" err="1"/>
              <a:t>dụng</a:t>
            </a:r>
            <a:r>
              <a:rPr lang="en-US" dirty="0"/>
              <a:t> HTML5 </a:t>
            </a:r>
            <a:r>
              <a:rPr lang="en-US" dirty="0" err="1"/>
              <a:t>để</a:t>
            </a:r>
            <a:r>
              <a:rPr lang="en-US" dirty="0"/>
              <a:t> </a:t>
            </a:r>
            <a:r>
              <a:rPr lang="en-US" dirty="0" err="1"/>
              <a:t>thực</a:t>
            </a:r>
            <a:r>
              <a:rPr lang="en-US" dirty="0"/>
              <a:t> </a:t>
            </a:r>
            <a:r>
              <a:rPr lang="en-US" dirty="0" err="1"/>
              <a:t>hiện</a:t>
            </a:r>
            <a:r>
              <a:rPr lang="en-US" dirty="0"/>
              <a:t>, </a:t>
            </a:r>
            <a:r>
              <a:rPr lang="en-US" dirty="0" err="1"/>
              <a:t>ứng</a:t>
            </a:r>
            <a:r>
              <a:rPr lang="en-US" dirty="0"/>
              <a:t> </a:t>
            </a:r>
            <a:r>
              <a:rPr lang="en-US" dirty="0" err="1"/>
              <a:t>dụng</a:t>
            </a:r>
            <a:r>
              <a:rPr lang="en-US" dirty="0"/>
              <a:t> </a:t>
            </a:r>
            <a:r>
              <a:rPr lang="en-US" dirty="0" err="1"/>
              <a:t>này</a:t>
            </a:r>
            <a:r>
              <a:rPr lang="en-US" dirty="0"/>
              <a:t> </a:t>
            </a:r>
            <a:r>
              <a:rPr lang="en-US" dirty="0" err="1"/>
              <a:t>thường</a:t>
            </a:r>
            <a:r>
              <a:rPr lang="en-US" dirty="0"/>
              <a:t> </a:t>
            </a:r>
            <a:r>
              <a:rPr lang="en-US" dirty="0" err="1"/>
              <a:t>thực</a:t>
            </a:r>
            <a:r>
              <a:rPr lang="en-US" dirty="0"/>
              <a:t> </a:t>
            </a:r>
            <a:r>
              <a:rPr lang="en-US" dirty="0" err="1"/>
              <a:t>hiện</a:t>
            </a:r>
            <a:r>
              <a:rPr lang="en-US" dirty="0"/>
              <a:t> </a:t>
            </a:r>
            <a:r>
              <a:rPr lang="en-US" dirty="0" err="1"/>
              <a:t>phần</a:t>
            </a:r>
            <a:r>
              <a:rPr lang="en-US" dirty="0"/>
              <a:t> </a:t>
            </a:r>
            <a:r>
              <a:rPr lang="en-US" dirty="0" err="1"/>
              <a:t>lớn</a:t>
            </a:r>
            <a:r>
              <a:rPr lang="en-US" dirty="0"/>
              <a:t> </a:t>
            </a:r>
            <a:r>
              <a:rPr lang="en-US" dirty="0" err="1"/>
              <a:t>các</a:t>
            </a:r>
            <a:r>
              <a:rPr lang="en-US" dirty="0"/>
              <a:t> </a:t>
            </a:r>
            <a:r>
              <a:rPr lang="en-US" dirty="0" err="1"/>
              <a:t>mã</a:t>
            </a:r>
            <a:r>
              <a:rPr lang="en-US" dirty="0"/>
              <a:t> </a:t>
            </a:r>
            <a:r>
              <a:rPr lang="en-US" dirty="0" err="1"/>
              <a:t>trên</a:t>
            </a:r>
            <a:r>
              <a:rPr lang="en-US" dirty="0"/>
              <a:t> </a:t>
            </a:r>
            <a:r>
              <a:rPr lang="en-US" dirty="0" err="1"/>
              <a:t>phía</a:t>
            </a:r>
            <a:r>
              <a:rPr lang="en-US" dirty="0"/>
              <a:t> </a:t>
            </a:r>
            <a:r>
              <a:rPr lang="en-US" dirty="0" err="1"/>
              <a:t>khách</a:t>
            </a:r>
            <a:r>
              <a:rPr lang="en-US" dirty="0"/>
              <a:t> </a:t>
            </a:r>
            <a:r>
              <a:rPr lang="en-US" dirty="0" err="1"/>
              <a:t>hàng</a:t>
            </a:r>
            <a:r>
              <a:rPr lang="en-US" dirty="0"/>
              <a:t>, </a:t>
            </a:r>
            <a:r>
              <a:rPr lang="en-US" dirty="0" err="1"/>
              <a:t>tận</a:t>
            </a:r>
            <a:r>
              <a:rPr lang="en-US" dirty="0"/>
              <a:t> </a:t>
            </a:r>
            <a:r>
              <a:rPr lang="en-US" dirty="0" err="1"/>
              <a:t>dụng</a:t>
            </a:r>
            <a:r>
              <a:rPr lang="en-US" dirty="0"/>
              <a:t> </a:t>
            </a:r>
            <a:r>
              <a:rPr lang="en-US" dirty="0" err="1"/>
              <a:t>sức</a:t>
            </a:r>
            <a:r>
              <a:rPr lang="en-US" dirty="0"/>
              <a:t> </a:t>
            </a:r>
            <a:r>
              <a:rPr lang="en-US" dirty="0" err="1"/>
              <a:t>mạnh</a:t>
            </a:r>
            <a:r>
              <a:rPr lang="en-US" dirty="0"/>
              <a:t> </a:t>
            </a:r>
            <a:r>
              <a:rPr lang="vi-VN" dirty="0"/>
              <a:t>của </a:t>
            </a:r>
            <a:r>
              <a:rPr lang="en-US" dirty="0"/>
              <a:t>CPU</a:t>
            </a:r>
            <a:r>
              <a:rPr lang="vi-VN" dirty="0"/>
              <a:t> trên</a:t>
            </a:r>
            <a:r>
              <a:rPr lang="en-US" dirty="0"/>
              <a:t> </a:t>
            </a:r>
            <a:r>
              <a:rPr lang="en-US" dirty="0" err="1"/>
              <a:t>thiết</a:t>
            </a:r>
            <a:r>
              <a:rPr lang="en-US" dirty="0"/>
              <a:t> </a:t>
            </a:r>
            <a:r>
              <a:rPr lang="en-US" dirty="0" err="1"/>
              <a:t>bị</a:t>
            </a:r>
            <a:r>
              <a:rPr lang="en-US" dirty="0"/>
              <a:t> di </a:t>
            </a:r>
            <a:r>
              <a:rPr lang="en-US" dirty="0" err="1"/>
              <a:t>động</a:t>
            </a:r>
            <a:r>
              <a:rPr lang="en-US" dirty="0"/>
              <a:t> </a:t>
            </a:r>
            <a:r>
              <a:rPr lang="en-US" dirty="0" err="1"/>
              <a:t>và</a:t>
            </a:r>
            <a:r>
              <a:rPr lang="en-US" dirty="0"/>
              <a:t> </a:t>
            </a:r>
            <a:r>
              <a:rPr lang="en-US" dirty="0" err="1"/>
              <a:t>bộ</a:t>
            </a:r>
            <a:r>
              <a:rPr lang="en-US" dirty="0"/>
              <a:t> </a:t>
            </a:r>
            <a:r>
              <a:rPr lang="en-US" dirty="0" err="1"/>
              <a:t>nhớ</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ứng</a:t>
            </a:r>
            <a:r>
              <a:rPr lang="en-US" dirty="0"/>
              <a:t> </a:t>
            </a:r>
            <a:r>
              <a:rPr lang="en-US" dirty="0" err="1"/>
              <a:t>dụng</a:t>
            </a:r>
            <a:r>
              <a:rPr lang="en-US" dirty="0"/>
              <a:t>.</a:t>
            </a:r>
            <a:endParaRPr lang="vi-VN" dirty="0"/>
          </a:p>
          <a:p>
            <a:endParaRPr lang="vi-VN" dirty="0"/>
          </a:p>
        </p:txBody>
      </p:sp>
    </p:spTree>
    <p:extLst>
      <p:ext uri="{BB962C8B-B14F-4D97-AF65-F5344CB8AC3E}">
        <p14:creationId xmlns:p14="http://schemas.microsoft.com/office/powerpoint/2010/main" val="398509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5177306"/>
            <a:ext cx="10113264" cy="553793"/>
          </a:xfrm>
        </p:spPr>
        <p:txBody>
          <a:bodyPr/>
          <a:lstStyle/>
          <a:p>
            <a:r>
              <a:rPr lang="vi-VN" dirty="0"/>
              <a:t>Screen snapshots</a:t>
            </a:r>
          </a:p>
        </p:txBody>
      </p:sp>
      <p:sp>
        <p:nvSpPr>
          <p:cNvPr id="6" name="Text Placeholder 5"/>
          <p:cNvSpPr>
            <a:spLocks noGrp="1"/>
          </p:cNvSpPr>
          <p:nvPr>
            <p:ph type="body" sz="half" idx="2"/>
          </p:nvPr>
        </p:nvSpPr>
        <p:spPr>
          <a:xfrm>
            <a:off x="1097279" y="5897880"/>
            <a:ext cx="10113265" cy="960119"/>
          </a:xfrm>
        </p:spPr>
        <p:txBody>
          <a:bodyPr>
            <a:normAutofit lnSpcReduction="10000"/>
          </a:bodyPr>
          <a:lstStyle/>
          <a:p>
            <a:r>
              <a:rPr lang="vi-VN" dirty="0" smtClean="0"/>
              <a:t>(</a:t>
            </a:r>
            <a:r>
              <a:rPr lang="vi-VN" dirty="0"/>
              <a:t>a) </a:t>
            </a:r>
            <a:r>
              <a:rPr lang="vi-VN" dirty="0" smtClean="0"/>
              <a:t>Cloudberry 2011 màn hình </a:t>
            </a:r>
            <a:r>
              <a:rPr lang="vi-VN" dirty="0"/>
              <a:t>với bốn ứng dụng hoạt động nhưng </a:t>
            </a:r>
            <a:r>
              <a:rPr lang="vi-VN" dirty="0" smtClean="0"/>
              <a:t>diện tích tối thiểu. </a:t>
            </a:r>
            <a:endParaRPr lang="vi-VN" dirty="0"/>
          </a:p>
          <a:p>
            <a:r>
              <a:rPr lang="vi-VN" dirty="0"/>
              <a:t>(b) </a:t>
            </a:r>
            <a:r>
              <a:rPr lang="vi-VN" dirty="0" smtClean="0"/>
              <a:t>Áp dụng vào các </a:t>
            </a:r>
            <a:r>
              <a:rPr lang="vi-VN" dirty="0"/>
              <a:t>launcher / cửa hàng. </a:t>
            </a:r>
          </a:p>
          <a:p>
            <a:r>
              <a:rPr lang="vi-VN" dirty="0"/>
              <a:t>Các cửa hàng đã đưa ra ba </a:t>
            </a:r>
            <a:r>
              <a:rPr lang="vi-VN" dirty="0" smtClean="0"/>
              <a:t>"ứng </a:t>
            </a:r>
            <a:r>
              <a:rPr lang="vi-VN" dirty="0"/>
              <a:t>dụng đặc trưng". Ngoài ra, người dùng có thể chọn các ứng dụng từ </a:t>
            </a:r>
            <a:r>
              <a:rPr lang="vi-VN" dirty="0" smtClean="0"/>
              <a:t>danh mục </a:t>
            </a:r>
            <a:r>
              <a:rPr lang="vi-VN" dirty="0"/>
              <a:t>khác nhau hoặc danh sách </a:t>
            </a:r>
            <a:r>
              <a:rPr lang="vi-VN" dirty="0" smtClean="0"/>
              <a:t>gợi ý.</a:t>
            </a:r>
            <a:endParaRPr lang="vi-V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1"/>
            <a:ext cx="9530366" cy="4919729"/>
          </a:xfrm>
          <a:prstGeom prst="rect">
            <a:avLst/>
          </a:prstGeom>
        </p:spPr>
      </p:pic>
    </p:spTree>
    <p:extLst>
      <p:ext uri="{BB962C8B-B14F-4D97-AF65-F5344CB8AC3E}">
        <p14:creationId xmlns:p14="http://schemas.microsoft.com/office/powerpoint/2010/main" val="139403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Screen snapshots</a:t>
            </a:r>
          </a:p>
        </p:txBody>
      </p:sp>
      <p:sp>
        <p:nvSpPr>
          <p:cNvPr id="4" name="Text Placeholder 3"/>
          <p:cNvSpPr>
            <a:spLocks noGrp="1"/>
          </p:cNvSpPr>
          <p:nvPr>
            <p:ph type="body" sz="half" idx="2"/>
          </p:nvPr>
        </p:nvSpPr>
        <p:spPr>
          <a:xfrm>
            <a:off x="1097280" y="6065304"/>
            <a:ext cx="10113264" cy="594360"/>
          </a:xfrm>
        </p:spPr>
        <p:txBody>
          <a:bodyPr/>
          <a:lstStyle/>
          <a:p>
            <a:r>
              <a:rPr lang="vi-VN" dirty="0"/>
              <a:t>M</a:t>
            </a:r>
            <a:r>
              <a:rPr lang="vi-VN" dirty="0" smtClean="0"/>
              <a:t>àn </a:t>
            </a:r>
            <a:r>
              <a:rPr lang="vi-VN" dirty="0"/>
              <a:t>hình của một </a:t>
            </a:r>
            <a:r>
              <a:rPr lang="vi-VN" dirty="0" smtClean="0"/>
              <a:t>số </a:t>
            </a:r>
            <a:r>
              <a:rPr lang="vi-VN" dirty="0"/>
              <a:t>ứng dụng toàn màn </a:t>
            </a:r>
            <a:r>
              <a:rPr lang="vi-VN" dirty="0" smtClean="0"/>
              <a:t>hình: </a:t>
            </a:r>
            <a:r>
              <a:rPr lang="vi-VN" dirty="0"/>
              <a:t>danh sách liên lạc, lịch, thư viện </a:t>
            </a:r>
            <a:r>
              <a:rPr lang="vi-VN" dirty="0" smtClean="0"/>
              <a:t>ảnh </a:t>
            </a:r>
            <a:r>
              <a:rPr lang="vi-VN" dirty="0"/>
              <a:t>và các ứng dụng bản đồ.</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73" y="1"/>
            <a:ext cx="9157482" cy="4893972"/>
          </a:xfrm>
          <a:prstGeom prst="rect">
            <a:avLst/>
          </a:prstGeom>
        </p:spPr>
      </p:pic>
    </p:spTree>
    <p:extLst>
      <p:ext uri="{BB962C8B-B14F-4D97-AF65-F5344CB8AC3E}">
        <p14:creationId xmlns:p14="http://schemas.microsoft.com/office/powerpoint/2010/main" val="2061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48517"/>
            <a:ext cx="10113264" cy="630421"/>
          </a:xfrm>
        </p:spPr>
        <p:txBody>
          <a:bodyPr/>
          <a:lstStyle/>
          <a:p>
            <a:r>
              <a:rPr lang="vi-VN" sz="2400" dirty="0" smtClean="0"/>
              <a:t>Sơ </a:t>
            </a:r>
            <a:r>
              <a:rPr lang="vi-VN" sz="2400" dirty="0"/>
              <a:t>đồ kiến trúc cao cấp của hệ thống </a:t>
            </a:r>
            <a:r>
              <a:rPr lang="vi-VN" sz="2400" dirty="0" smtClean="0"/>
              <a:t>Cloudberry </a:t>
            </a:r>
            <a:endParaRPr lang="vi-VN" sz="2400" dirty="0"/>
          </a:p>
        </p:txBody>
      </p:sp>
      <p:sp>
        <p:nvSpPr>
          <p:cNvPr id="4" name="Text Placeholder 3"/>
          <p:cNvSpPr>
            <a:spLocks noGrp="1"/>
          </p:cNvSpPr>
          <p:nvPr>
            <p:ph type="body" sz="half" idx="2"/>
          </p:nvPr>
        </p:nvSpPr>
        <p:spPr>
          <a:xfrm>
            <a:off x="1097280" y="5563673"/>
            <a:ext cx="10113264" cy="937710"/>
          </a:xfrm>
        </p:spPr>
        <p:txBody>
          <a:bodyPr>
            <a:normAutofit lnSpcReduction="10000"/>
          </a:bodyPr>
          <a:lstStyle/>
          <a:p>
            <a:endParaRPr lang="vi-VN" dirty="0"/>
          </a:p>
          <a:p>
            <a:r>
              <a:rPr lang="vi-VN" dirty="0" smtClean="0"/>
              <a:t>Hầu như </a:t>
            </a:r>
            <a:r>
              <a:rPr lang="vi-VN" dirty="0"/>
              <a:t>tất cả các tính năng </a:t>
            </a:r>
            <a:r>
              <a:rPr lang="vi-VN" dirty="0" smtClean="0"/>
              <a:t>tương tác với </a:t>
            </a:r>
            <a:r>
              <a:rPr lang="vi-VN" dirty="0"/>
              <a:t>khách hàng của điện thoại </a:t>
            </a:r>
            <a:r>
              <a:rPr lang="vi-VN" dirty="0" smtClean="0"/>
              <a:t>được </a:t>
            </a:r>
            <a:r>
              <a:rPr lang="vi-VN" dirty="0"/>
              <a:t>tải về và lưu trữ tự động từ Web. </a:t>
            </a:r>
            <a:endParaRPr lang="vi-VN" dirty="0" smtClean="0"/>
          </a:p>
          <a:p>
            <a:r>
              <a:rPr lang="vi-VN" dirty="0" smtClean="0"/>
              <a:t>Thực </a:t>
            </a:r>
            <a:r>
              <a:rPr lang="vi-VN" dirty="0"/>
              <a:t>tế là nó được xây dựng trên đầu trang của một trình duyệt tiêu chuẩn tương thích có nghĩa là bên thứ ba </a:t>
            </a:r>
            <a:r>
              <a:rPr lang="vi-VN" dirty="0" smtClean="0"/>
              <a:t>chạy ứng </a:t>
            </a:r>
            <a:r>
              <a:rPr lang="vi-VN" dirty="0"/>
              <a:t>dụng </a:t>
            </a:r>
            <a:r>
              <a:rPr lang="vi-VN" dirty="0" smtClean="0"/>
              <a:t>HTML5 </a:t>
            </a:r>
            <a:r>
              <a:rPr lang="vi-VN" dirty="0"/>
              <a:t>mà không cần sửa đổi.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194" y="0"/>
            <a:ext cx="7532263" cy="4895850"/>
          </a:xfrm>
          <a:prstGeom prst="rect">
            <a:avLst/>
          </a:prstGeom>
        </p:spPr>
      </p:pic>
    </p:spTree>
    <p:extLst>
      <p:ext uri="{BB962C8B-B14F-4D97-AF65-F5344CB8AC3E}">
        <p14:creationId xmlns:p14="http://schemas.microsoft.com/office/powerpoint/2010/main" val="24328636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TotalTime>
  <Words>993</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   CLOUDBERRY ỨNG DỤNG ĐIỆN TOÁN ĐÁM MÂY  DỰA TRÊN NỀN TẢNG HTML5 </vt:lpstr>
      <vt:lpstr>Giới thiệu: The Cloud Phone</vt:lpstr>
      <vt:lpstr>Các đặc điểm quan trọng:</vt:lpstr>
      <vt:lpstr>Phát triển ứng dụng web dựa trên mô hình  </vt:lpstr>
      <vt:lpstr>Triển khai mô hình Web-Based và cập nhật minh bạch</vt:lpstr>
      <vt:lpstr>Sử dụng ngoại tuyến thông qua HTML5 </vt:lpstr>
      <vt:lpstr>Screen snapshots</vt:lpstr>
      <vt:lpstr>Screen snapshots</vt:lpstr>
      <vt:lpstr>Sơ đồ kiến trúc cao cấp của hệ thống Cloudberry </vt:lpstr>
      <vt:lpstr>Vấn đề và những thách thức</vt:lpstr>
      <vt:lpstr>Kết luận</vt:lpstr>
      <vt:lpstr>Cảm ơn thầy và các bạn  đã quan tâm theo dõi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CLOUDBERRY: ỨNG DỤNG ĐIỆN TOÁN ĐÁM MÂY  DỰA TRÊN NỀN TẢNG HTML5</dc:title>
  <dc:creator>Moon Nguyen</dc:creator>
  <cp:lastModifiedBy>Moon Nguyen</cp:lastModifiedBy>
  <cp:revision>15</cp:revision>
  <dcterms:created xsi:type="dcterms:W3CDTF">2014-09-18T03:33:41Z</dcterms:created>
  <dcterms:modified xsi:type="dcterms:W3CDTF">2014-09-18T14:57:33Z</dcterms:modified>
</cp:coreProperties>
</file>