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9/13/2014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9/13/2014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1556"/>
            <a:ext cx="12192000" cy="2421464"/>
          </a:xfrm>
        </p:spPr>
        <p:txBody>
          <a:bodyPr/>
          <a:lstStyle/>
          <a:p>
            <a:pPr algn="ctr"/>
            <a:r>
              <a:rPr lang="en-US" smtClean="0">
                <a:latin typeface="Times New Roman" panose="02020603050405020304" pitchFamily="18" charset="0"/>
                <a:cs typeface="Times New Roman" panose="02020603050405020304" pitchFamily="18" charset="0"/>
              </a:rPr>
              <a:t>Xây dựng các ứng dụng đa nền tảng với Tabris</a:t>
            </a: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759852" y="4803820"/>
            <a:ext cx="5756857" cy="1477328"/>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Giảng viên: TS. Trương Anh Hoàng</a:t>
            </a:r>
          </a:p>
          <a:p>
            <a:r>
              <a:rPr lang="en-US" smtClean="0">
                <a:latin typeface="Times New Roman" panose="02020603050405020304" pitchFamily="18" charset="0"/>
                <a:cs typeface="Times New Roman" panose="02020603050405020304" pitchFamily="18" charset="0"/>
              </a:rPr>
              <a:t>Sinh viên: Trịnh Văn Thử</a:t>
            </a:r>
          </a:p>
          <a:p>
            <a:r>
              <a:rPr lang="en-US" smtClean="0">
                <a:latin typeface="Times New Roman" panose="02020603050405020304" pitchFamily="18" charset="0"/>
                <a:cs typeface="Times New Roman" panose="02020603050405020304" pitchFamily="18" charset="0"/>
              </a:rPr>
              <a:t>Lớp: K56CD</a:t>
            </a:r>
          </a:p>
          <a:p>
            <a:r>
              <a:rPr lang="en-US" smtClean="0">
                <a:latin typeface="Times New Roman" panose="02020603050405020304" pitchFamily="18" charset="0"/>
                <a:cs typeface="Times New Roman" panose="02020603050405020304" pitchFamily="18" charset="0"/>
              </a:rPr>
              <a:t>Mã số sinh viên: 11020330</a:t>
            </a:r>
          </a:p>
          <a:p>
            <a:r>
              <a:rPr lang="en-US" smtClean="0">
                <a:latin typeface="Times New Roman" panose="02020603050405020304" pitchFamily="18" charset="0"/>
                <a:cs typeface="Times New Roman" panose="02020603050405020304" pitchFamily="18" charset="0"/>
              </a:rPr>
              <a:t>Môn học: Các vấn đề hiện đại của công nghệ phần mềm.</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030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649" y="200822"/>
            <a:ext cx="10131425" cy="1456267"/>
          </a:xfrm>
        </p:spPr>
        <p:txBody>
          <a:bodyPr/>
          <a:lstStyle/>
          <a:p>
            <a:pPr marL="742950" indent="-742950">
              <a:buFont typeface="+mj-lt"/>
              <a:buAutoNum type="arabicPeriod"/>
            </a:pPr>
            <a:r>
              <a:rPr lang="en-US" smtClean="0">
                <a:latin typeface="Times New Roman" panose="02020603050405020304" pitchFamily="18" charset="0"/>
                <a:cs typeface="Times New Roman" panose="02020603050405020304" pitchFamily="18" charset="0"/>
              </a:rPr>
              <a:t>Giới thiệu</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2" y="1657089"/>
            <a:ext cx="5856665" cy="4730832"/>
          </a:xfrm>
        </p:spPr>
        <p:txBody>
          <a:bodyPr>
            <a:noAutofit/>
          </a:bodyPr>
          <a:lstStyle/>
          <a:p>
            <a:pPr marL="0" indent="0">
              <a:lnSpc>
                <a:spcPct val="150000"/>
              </a:lnSpc>
              <a:buNone/>
            </a:pPr>
            <a:r>
              <a:rPr lang="en-US" smtClean="0">
                <a:latin typeface="Times New Roman" panose="02020603050405020304" pitchFamily="18" charset="0"/>
                <a:cs typeface="Times New Roman" panose="02020603050405020304" pitchFamily="18" charset="0"/>
              </a:rPr>
              <a:t>1.1	Thách thức với các nhà phát triển ứng dụng di động hiện nay.</a:t>
            </a:r>
          </a:p>
          <a:p>
            <a:pPr>
              <a:lnSpc>
                <a:spcPct val="150000"/>
              </a:lnSpc>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Sự đa dạng các nền tảng di động hiện nay đặt ra vấn đề cho các nhà phát triển ứng dụng trên nhiều nền tảng khác nhau.</a:t>
            </a:r>
          </a:p>
          <a:p>
            <a:pPr>
              <a:lnSpc>
                <a:spcPct val="150000"/>
              </a:lnSpc>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Nhiều thách thức được đặt ra khi phát triển 1 ứng dụng trên nhiều nền tảng di động khác nhau.</a:t>
            </a:r>
          </a:p>
          <a:p>
            <a:pPr>
              <a:lnSpc>
                <a:spcPct val="150000"/>
              </a:lnSpc>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Với những nền tảng khác nhau thì cần biết về cách thiết kế, ngôn ngữ phát triển, các API khác nhau tương ứng với nền tảng đó.</a:t>
            </a:r>
          </a:p>
          <a:p>
            <a:pPr>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467" y="1532721"/>
            <a:ext cx="5649533" cy="4619088"/>
          </a:xfrm>
          <a:prstGeom prst="rect">
            <a:avLst/>
          </a:prstGeom>
        </p:spPr>
      </p:pic>
    </p:spTree>
    <p:extLst>
      <p:ext uri="{BB962C8B-B14F-4D97-AF65-F5344CB8AC3E}">
        <p14:creationId xmlns:p14="http://schemas.microsoft.com/office/powerpoint/2010/main" val="1564585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25003"/>
            <a:ext cx="10131425" cy="5366197"/>
          </a:xfrm>
        </p:spPr>
        <p:txBody>
          <a:bodyPr>
            <a:normAutofit/>
          </a:bodyPr>
          <a:lstStyle/>
          <a:p>
            <a:pPr marL="0" indent="0">
              <a:lnSpc>
                <a:spcPct val="150000"/>
              </a:lnSpc>
              <a:buNone/>
            </a:pPr>
            <a:r>
              <a:rPr lang="en-US" smtClean="0">
                <a:latin typeface="Times New Roman" panose="02020603050405020304" pitchFamily="18" charset="0"/>
                <a:cs typeface="Times New Roman" panose="02020603050405020304" pitchFamily="18" charset="0"/>
              </a:rPr>
              <a:t>1.2	Giải pháp</a:t>
            </a:r>
          </a:p>
          <a:p>
            <a:pPr>
              <a:lnSpc>
                <a:spcPct val="150000"/>
              </a:lnSpc>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Sử dụng các công cụ phát triển ứng dụng đa nền tảng</a:t>
            </a:r>
          </a:p>
          <a:p>
            <a:pPr>
              <a:lnSpc>
                <a:spcPct val="150000"/>
              </a:lnSpc>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Gần đây có 2 bộ công cụ:</a:t>
            </a:r>
          </a:p>
          <a:p>
            <a:pPr lvl="1">
              <a:lnSpc>
                <a:spcPct val="150000"/>
              </a:lnSpc>
              <a:buFont typeface="Courier New" panose="02070309020205020404" pitchFamily="49" charset="0"/>
              <a:buChar char="o"/>
            </a:pPr>
            <a:r>
              <a:rPr lang="en-US" sz="1800" smtClean="0">
                <a:latin typeface="Times New Roman" panose="02020603050405020304" pitchFamily="18" charset="0"/>
                <a:cs typeface="Times New Roman" panose="02020603050405020304" pitchFamily="18" charset="0"/>
              </a:rPr>
              <a:t>	Loại thứ nhất là bộ công cụ HTML-base. Phát triển các ứng dụng trên nền web.</a:t>
            </a:r>
          </a:p>
          <a:p>
            <a:pPr lvl="1">
              <a:lnSpc>
                <a:spcPct val="150000"/>
              </a:lnSpc>
              <a:buFont typeface="Courier New" panose="02070309020205020404" pitchFamily="49" charset="0"/>
              <a:buChar char="o"/>
            </a:pPr>
            <a:r>
              <a:rPr lang="en-US" sz="1800" smtClean="0">
                <a:latin typeface="Times New Roman" panose="02020603050405020304" pitchFamily="18" charset="0"/>
                <a:cs typeface="Times New Roman" panose="02020603050405020304" pitchFamily="18" charset="0"/>
              </a:rPr>
              <a:t>Loại thứ hai là bộ công cụ sử dụng các tiện ích của hệ điều hành để phát triển ứng dụng. </a:t>
            </a:r>
          </a:p>
          <a:p>
            <a:pPr marL="0" indent="0">
              <a:lnSpc>
                <a:spcPct val="150000"/>
              </a:lnSpc>
              <a:buNone/>
            </a:pPr>
            <a:r>
              <a:rPr lang="en-US" smtClean="0">
                <a:latin typeface="Times New Roman" panose="02020603050405020304" pitchFamily="18" charset="0"/>
                <a:cs typeface="Times New Roman" panose="02020603050405020304" pitchFamily="18" charset="0"/>
              </a:rPr>
              <a:t>Về cơ bản Tabris nghiêng về bộ công cụ thứ hai. </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986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TaBris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2142068"/>
            <a:ext cx="4452869" cy="2172356"/>
          </a:xfrm>
        </p:spPr>
        <p:txBody>
          <a:bodyPr/>
          <a:lstStyle/>
          <a:p>
            <a:pPr marL="0" indent="0">
              <a:lnSpc>
                <a:spcPct val="150000"/>
              </a:lnSpc>
              <a:buNone/>
            </a:pPr>
            <a:r>
              <a:rPr lang="en-US" smtClean="0">
                <a:latin typeface="Times New Roman" panose="02020603050405020304" pitchFamily="18" charset="0"/>
                <a:cs typeface="Times New Roman" panose="02020603050405020304" pitchFamily="18" charset="0"/>
              </a:rPr>
              <a:t>2.1	Giới thiệu</a:t>
            </a:r>
          </a:p>
          <a:p>
            <a:pPr marL="0" indent="0">
              <a:lnSpc>
                <a:spcPct val="150000"/>
              </a:lnSpc>
              <a:buNone/>
            </a:pPr>
            <a:r>
              <a:rPr lang="en-US" smtClean="0">
                <a:latin typeface="Times New Roman" panose="02020603050405020304" pitchFamily="18" charset="0"/>
                <a:cs typeface="Times New Roman" panose="02020603050405020304" pitchFamily="18" charset="0"/>
              </a:rPr>
              <a:t>Tabris là bộ công cụ Java đầu tiên cho sự phát triển ứng dụng trên nhiều nền tảng khác nhau.</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798" y="1507611"/>
            <a:ext cx="4444444" cy="3441270"/>
          </a:xfrm>
          <a:prstGeom prst="rect">
            <a:avLst/>
          </a:prstGeom>
        </p:spPr>
      </p:pic>
    </p:spTree>
    <p:extLst>
      <p:ext uri="{BB962C8B-B14F-4D97-AF65-F5344CB8AC3E}">
        <p14:creationId xmlns:p14="http://schemas.microsoft.com/office/powerpoint/2010/main" val="1599829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05307"/>
            <a:ext cx="10131425" cy="5550794"/>
          </a:xfrm>
        </p:spPr>
        <p:txBody>
          <a:bodyPr/>
          <a:lstStyle/>
          <a:p>
            <a:pPr marL="0" indent="0">
              <a:lnSpc>
                <a:spcPct val="150000"/>
              </a:lnSpc>
              <a:buNone/>
            </a:pPr>
            <a:r>
              <a:rPr lang="en-US" smtClean="0">
                <a:latin typeface="Times New Roman" panose="02020603050405020304" pitchFamily="18" charset="0"/>
                <a:cs typeface="Times New Roman" panose="02020603050405020304" pitchFamily="18" charset="0"/>
              </a:rPr>
              <a:t>2.2	Những gì Tabris cung cấp, hỗ trợ</a:t>
            </a:r>
          </a:p>
          <a:p>
            <a:pPr>
              <a:lnSpc>
                <a:spcPct val="150000"/>
              </a:lnSpc>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Tabris cung cấp các hàm để truy cập các lệnh điều khiển các thành phần cơ bản như: button, text, list,…</a:t>
            </a:r>
          </a:p>
          <a:p>
            <a:pPr lvl="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Ngoài ra còn cung cấp các API để điều khiển các thiết bị máy quay hay lấy thông tin vị trí hiện tại. </a:t>
            </a:r>
          </a:p>
          <a:p>
            <a:pPr>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Tabris hỗ trợ giao diện màn hình gồm 2 phần cốt lõi là Page và Action. Page là nơi chứa dữ liệu hay các lệnh điều khiển, Action là tương tác của người dùng với ứng dụng hoặc một Page. Người dùng có thể chuyển hướng các màn hình bằng cách sử dụng </a:t>
            </a:r>
            <a:r>
              <a:rPr lang="en-US" smtClean="0">
                <a:latin typeface="Times New Roman" panose="02020603050405020304" pitchFamily="18" charset="0"/>
                <a:cs typeface="Times New Roman" panose="02020603050405020304" pitchFamily="18" charset="0"/>
              </a:rPr>
              <a:t>Action.</a:t>
            </a:r>
          </a:p>
          <a:p>
            <a:pPr lvl="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Tabris còn sử dụng 1 bộ công cụ tiện ích đa nền tảng dựng sẵn SWT(Standard Widget Toolkit) để cung cấp những tiện ích tạo nên một phần nội dung của ứng dụng. </a:t>
            </a:r>
          </a:p>
          <a:p>
            <a:pPr lvl="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Các ứng dụng thực hiện gửi và nhận dữ liệu với server dưới dạng JSON.</a:t>
            </a:r>
          </a:p>
          <a:p>
            <a:pPr>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Hỗ trợ bảo mật cho thiết bị. </a:t>
            </a:r>
          </a:p>
        </p:txBody>
      </p:sp>
    </p:spTree>
    <p:extLst>
      <p:ext uri="{BB962C8B-B14F-4D97-AF65-F5344CB8AC3E}">
        <p14:creationId xmlns:p14="http://schemas.microsoft.com/office/powerpoint/2010/main" val="3835632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for watching!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8802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55</TotalTime>
  <Words>58</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Courier New</vt:lpstr>
      <vt:lpstr>Times New Roman</vt:lpstr>
      <vt:lpstr>Wingdings</vt:lpstr>
      <vt:lpstr>Celestial</vt:lpstr>
      <vt:lpstr>Xây dựng các ứng dụng đa nền tảng với Tabris</vt:lpstr>
      <vt:lpstr>Giới thiệu</vt:lpstr>
      <vt:lpstr>PowerPoint Presentation</vt:lpstr>
      <vt:lpstr>2 TaBris</vt:lpstr>
      <vt:lpstr>PowerPoint Presentation</vt:lpstr>
      <vt:lpstr>Thank for watching!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các ứng dụng đa nền tảng với Tabris</dc:title>
  <dc:creator>Thử Trịnh</dc:creator>
  <cp:lastModifiedBy>Thử Trịnh</cp:lastModifiedBy>
  <cp:revision>21</cp:revision>
  <dcterms:created xsi:type="dcterms:W3CDTF">2014-09-13T14:12:50Z</dcterms:created>
  <dcterms:modified xsi:type="dcterms:W3CDTF">2014-09-13T15:10:32Z</dcterms:modified>
</cp:coreProperties>
</file>