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p:scale>
          <a:sx n="76" d="100"/>
          <a:sy n="76" d="100"/>
        </p:scale>
        <p:origin x="-118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F01162-CDFA-4EC2-8B8D-5BFCF135C19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312894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01162-CDFA-4EC2-8B8D-5BFCF135C19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40674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01162-CDFA-4EC2-8B8D-5BFCF135C19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130299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01162-CDFA-4EC2-8B8D-5BFCF135C19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19058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F01162-CDFA-4EC2-8B8D-5BFCF135C191}" type="datetimeFigureOut">
              <a:rPr lang="en-US" smtClean="0"/>
              <a:t>9/22/2014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15114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F01162-CDFA-4EC2-8B8D-5BFCF135C191}" type="datetimeFigureOut">
              <a:rPr lang="en-US" smtClean="0"/>
              <a:t>9/22/2014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339370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F01162-CDFA-4EC2-8B8D-5BFCF135C191}" type="datetimeFigureOut">
              <a:rPr lang="en-US" smtClean="0"/>
              <a:t>9/22/2014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128779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F01162-CDFA-4EC2-8B8D-5BFCF135C191}" type="datetimeFigureOut">
              <a:rPr lang="en-US" smtClean="0"/>
              <a:t>9/22/2014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115212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01162-CDFA-4EC2-8B8D-5BFCF135C191}" type="datetimeFigureOut">
              <a:rPr lang="en-US" smtClean="0"/>
              <a:t>9/22/2014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31748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F01162-CDFA-4EC2-8B8D-5BFCF135C191}" type="datetimeFigureOut">
              <a:rPr lang="en-US" smtClean="0"/>
              <a:t>9/22/2014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61179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F01162-CDFA-4EC2-8B8D-5BFCF135C191}" type="datetimeFigureOut">
              <a:rPr lang="en-US" smtClean="0"/>
              <a:t>9/22/2014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0AA2-4C61-4E74-B1DA-EF8696BA0AF4}" type="slidenum">
              <a:rPr lang="en-US" smtClean="0"/>
              <a:t>‹#›</a:t>
            </a:fld>
            <a:endParaRPr lang="en-US"/>
          </a:p>
        </p:txBody>
      </p:sp>
    </p:spTree>
    <p:extLst>
      <p:ext uri="{BB962C8B-B14F-4D97-AF65-F5344CB8AC3E}">
        <p14:creationId xmlns:p14="http://schemas.microsoft.com/office/powerpoint/2010/main" val="2428913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01162-CDFA-4EC2-8B8D-5BFCF135C191}" type="datetimeFigureOut">
              <a:rPr lang="en-US" smtClean="0"/>
              <a:t>9/22/2014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A0AA2-4C61-4E74-B1DA-EF8696BA0AF4}" type="slidenum">
              <a:rPr lang="en-US" smtClean="0"/>
              <a:t>‹#›</a:t>
            </a:fld>
            <a:endParaRPr lang="en-US"/>
          </a:p>
        </p:txBody>
      </p:sp>
    </p:spTree>
    <p:extLst>
      <p:ext uri="{BB962C8B-B14F-4D97-AF65-F5344CB8AC3E}">
        <p14:creationId xmlns:p14="http://schemas.microsoft.com/office/powerpoint/2010/main" val="345073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itchFamily="34" charset="0"/>
                <a:cs typeface="Arial" pitchFamily="34" charset="0"/>
              </a:rPr>
              <a:t>Các vấn đề hiện đại của công nghệ phần mềm</a:t>
            </a:r>
            <a:endParaRPr lang="en-US" dirty="0">
              <a:latin typeface="Arial" pitchFamily="34" charset="0"/>
              <a:cs typeface="Arial" pitchFamily="34" charset="0"/>
            </a:endParaRPr>
          </a:p>
        </p:txBody>
      </p:sp>
      <p:sp>
        <p:nvSpPr>
          <p:cNvPr id="3" name="Subtitle 2"/>
          <p:cNvSpPr>
            <a:spLocks noGrp="1"/>
          </p:cNvSpPr>
          <p:nvPr>
            <p:ph type="subTitle" idx="1"/>
          </p:nvPr>
        </p:nvSpPr>
        <p:spPr>
          <a:xfrm>
            <a:off x="1066800" y="4419600"/>
            <a:ext cx="6934200" cy="1524000"/>
          </a:xfrm>
        </p:spPr>
        <p:txBody>
          <a:bodyPr>
            <a:normAutofit/>
          </a:bodyPr>
          <a:lstStyle/>
          <a:p>
            <a:r>
              <a:rPr lang="en-US" sz="3600" dirty="0" smtClean="0">
                <a:solidFill>
                  <a:srgbClr val="00B050"/>
                </a:solidFill>
                <a:latin typeface="Arial" pitchFamily="34" charset="0"/>
                <a:cs typeface="Arial" pitchFamily="34" charset="0"/>
              </a:rPr>
              <a:t>Docker: Phát triển và tương lai</a:t>
            </a:r>
            <a:endParaRPr lang="en-US" sz="3600"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25094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lstStyle/>
          <a:p>
            <a:r>
              <a:rPr lang="en-US" dirty="0" smtClean="0">
                <a:latin typeface="Times New Roman" pitchFamily="18" charset="0"/>
                <a:cs typeface="Times New Roman" pitchFamily="18" charset="0"/>
              </a:rPr>
              <a:t>Cảm ơn thầy cô và các bạn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1642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endParaRPr lang="en-US" dirty="0" smtClean="0"/>
          </a:p>
          <a:p>
            <a:pPr marL="514350" indent="-514350">
              <a:buFont typeface="+mj-lt"/>
              <a:buAutoNum type="arabicPeriod"/>
            </a:pP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Docker</a:t>
            </a:r>
            <a:endParaRPr lang="en-US" dirty="0" smtClean="0"/>
          </a:p>
          <a:p>
            <a:pPr marL="514350" indent="-514350">
              <a:buFont typeface="+mj-lt"/>
              <a:buAutoNum type="arabicPeriod"/>
            </a:pP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Docker</a:t>
            </a:r>
            <a:endParaRPr lang="en-US" dirty="0" smtClean="0"/>
          </a:p>
          <a:p>
            <a:pPr marL="514350" indent="-514350">
              <a:buFont typeface="+mj-lt"/>
              <a:buAutoNum type="arabicPeriod"/>
            </a:pPr>
            <a:r>
              <a:rPr lang="en-US" dirty="0" err="1" smtClean="0"/>
              <a:t>Kết</a:t>
            </a:r>
            <a:r>
              <a:rPr lang="en-US" dirty="0" smtClean="0"/>
              <a:t> </a:t>
            </a:r>
            <a:r>
              <a:rPr lang="en-US" dirty="0" err="1" smtClean="0"/>
              <a:t>luận</a:t>
            </a:r>
            <a:endParaRPr lang="en-US" dirty="0" smtClean="0"/>
          </a:p>
          <a:p>
            <a:endParaRPr lang="en-US" dirty="0"/>
          </a:p>
        </p:txBody>
      </p:sp>
    </p:spTree>
    <p:extLst>
      <p:ext uri="{BB962C8B-B14F-4D97-AF65-F5344CB8AC3E}">
        <p14:creationId xmlns:p14="http://schemas.microsoft.com/office/powerpoint/2010/main" val="102925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 </a:t>
            </a:r>
            <a:r>
              <a:rPr lang="en-US" dirty="0" smtClean="0">
                <a:latin typeface="Arial" pitchFamily="34" charset="0"/>
                <a:cs typeface="Arial" pitchFamily="34" charset="0"/>
              </a:rPr>
              <a:t>Khái niệm (1)</a:t>
            </a:r>
            <a:endParaRPr lang="en-US"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153444"/>
            <a:ext cx="7315199" cy="3942556"/>
          </a:xfrm>
        </p:spPr>
      </p:pic>
    </p:spTree>
    <p:extLst>
      <p:ext uri="{BB962C8B-B14F-4D97-AF65-F5344CB8AC3E}">
        <p14:creationId xmlns:p14="http://schemas.microsoft.com/office/powerpoint/2010/main" val="376080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Khái  niệm (2)</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5029200"/>
          </a:xfrm>
        </p:spPr>
        <p:txBody>
          <a:bodyPr/>
          <a:lstStyle/>
          <a:p>
            <a:r>
              <a:rPr lang="en-US" dirty="0">
                <a:latin typeface="Arial" pitchFamily="34" charset="0"/>
                <a:cs typeface="Arial" pitchFamily="34" charset="0"/>
              </a:rPr>
              <a:t>Docker là một bộ công cụ cho Linux được thiết kế để “xây dựng, đóng gói và chạy” ứng dụng phân </a:t>
            </a:r>
            <a:r>
              <a:rPr lang="en-US" dirty="0" smtClean="0">
                <a:latin typeface="Arial" pitchFamily="34" charset="0"/>
                <a:cs typeface="Arial" pitchFamily="34" charset="0"/>
              </a:rPr>
              <a:t>tán</a:t>
            </a:r>
          </a:p>
          <a:p>
            <a:r>
              <a:rPr lang="en-US" dirty="0">
                <a:latin typeface="Arial" pitchFamily="34" charset="0"/>
                <a:cs typeface="Arial" pitchFamily="34" charset="0"/>
              </a:rPr>
              <a:t>Dự án nhanh chóng được phổ biến, dẫn đến DotCloud đổi tên thành Docker Inc. Vào tháng 6 năm 2014, phiên bản đầu tiên được phát hành với tên gọi là Docker 1.0.</a:t>
            </a:r>
          </a:p>
        </p:txBody>
      </p:sp>
      <p:sp>
        <p:nvSpPr>
          <p:cNvPr id="4" name="Right Arrow 3"/>
          <p:cNvSpPr/>
          <p:nvPr/>
        </p:nvSpPr>
        <p:spPr>
          <a:xfrm>
            <a:off x="914400" y="5749636"/>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52600" y="5181600"/>
            <a:ext cx="6858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itchFamily="34" charset="0"/>
                <a:cs typeface="Arial" pitchFamily="34" charset="0"/>
              </a:rPr>
              <a:t>Docker đã trở thành một trong những dự án mã nguồn mở phổ biến nhất. Điều đó đã thu hút sự ủng hộ của rất nhiều thương hiệu nối tiếng bao gồm Amazon, CenturyLink, Google, IBM, Microsoft, Vmware</a:t>
            </a:r>
          </a:p>
        </p:txBody>
      </p:sp>
    </p:spTree>
    <p:extLst>
      <p:ext uri="{BB962C8B-B14F-4D97-AF65-F5344CB8AC3E}">
        <p14:creationId xmlns:p14="http://schemas.microsoft.com/office/powerpoint/2010/main" val="58285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Tổng quan về Docker (1)</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a:latin typeface="Arial" pitchFamily="34" charset="0"/>
                <a:cs typeface="Arial" pitchFamily="34" charset="0"/>
              </a:rPr>
              <a:t>Docker sử dụng các cơ sở hạt nhân Linux như cGroups, namespaces và SELinux để cung cấp cách ly giữa các Container. Lúc đầu Docker là một kết thúc cho các hệ thống quản lý container LXC nhưng sau đó sử dụng để cung cấp giao diện giữa không gian sử dụng và hạt nhân</a:t>
            </a:r>
          </a:p>
        </p:txBody>
      </p:sp>
    </p:spTree>
    <p:extLst>
      <p:ext uri="{BB962C8B-B14F-4D97-AF65-F5344CB8AC3E}">
        <p14:creationId xmlns:p14="http://schemas.microsoft.com/office/powerpoint/2010/main" val="330892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Tổng quan về Docker (2)</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5105400"/>
          </a:xfrm>
        </p:spPr>
        <p:txBody>
          <a:bodyPr/>
          <a:lstStyle/>
          <a:p>
            <a:r>
              <a:rPr lang="en-US" dirty="0">
                <a:latin typeface="Arial" pitchFamily="34" charset="0"/>
                <a:cs typeface="Arial" pitchFamily="34" charset="0"/>
              </a:rPr>
              <a:t>Container là một hệ thống cho phép chia sẻ các thành phần trong hệ thống các tệp của hệ điều hành. Phương pháp phân lớp trong hệ thống tập tin cũng được khai thác bởi công cụ </a:t>
            </a:r>
            <a:r>
              <a:rPr lang="en-US" dirty="0" smtClean="0">
                <a:latin typeface="Arial" pitchFamily="34" charset="0"/>
                <a:cs typeface="Arial" pitchFamily="34" charset="0"/>
              </a:rPr>
              <a:t>Dockerfile </a:t>
            </a:r>
            <a:r>
              <a:rPr lang="en-US" dirty="0">
                <a:latin typeface="Arial" pitchFamily="34" charset="0"/>
                <a:cs typeface="Arial" pitchFamily="34" charset="0"/>
              </a:rPr>
              <a:t>DevOps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267200"/>
            <a:ext cx="5791200" cy="2238375"/>
          </a:xfrm>
          <a:prstGeom prst="rect">
            <a:avLst/>
          </a:prstGeom>
        </p:spPr>
      </p:pic>
    </p:spTree>
    <p:extLst>
      <p:ext uri="{BB962C8B-B14F-4D97-AF65-F5344CB8AC3E}">
        <p14:creationId xmlns:p14="http://schemas.microsoft.com/office/powerpoint/2010/main" val="357319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So sánh Container và máy ảo</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pPr algn="ctr"/>
            <a:r>
              <a:rPr lang="en-US" dirty="0" smtClean="0">
                <a:latin typeface="Arial" pitchFamily="34" charset="0"/>
                <a:cs typeface="Arial" pitchFamily="34" charset="0"/>
              </a:rPr>
              <a:t>Ưu điểm	</a:t>
            </a:r>
            <a:endParaRPr lang="en-US" dirty="0">
              <a:latin typeface="Arial" pitchFamily="34" charset="0"/>
              <a:cs typeface="Arial" pitchFamily="34" charset="0"/>
            </a:endParaRPr>
          </a:p>
        </p:txBody>
      </p:sp>
      <p:sp>
        <p:nvSpPr>
          <p:cNvPr id="4" name="Content Placeholder 3"/>
          <p:cNvSpPr>
            <a:spLocks noGrp="1"/>
          </p:cNvSpPr>
          <p:nvPr>
            <p:ph sz="half" idx="2"/>
          </p:nvPr>
        </p:nvSpPr>
        <p:spPr/>
        <p:txBody>
          <a:bodyPr/>
          <a:lstStyle/>
          <a:p>
            <a:r>
              <a:rPr lang="en-US" dirty="0" smtClean="0">
                <a:latin typeface="Arial" pitchFamily="34" charset="0"/>
                <a:cs typeface="Arial" pitchFamily="34" charset="0"/>
              </a:rPr>
              <a:t>Sử dụng ít RAM</a:t>
            </a:r>
          </a:p>
          <a:p>
            <a:r>
              <a:rPr lang="en-US" dirty="0" smtClean="0">
                <a:latin typeface="Arial" pitchFamily="34" charset="0"/>
                <a:cs typeface="Arial" pitchFamily="34" charset="0"/>
              </a:rPr>
              <a:t>Chi phí thấp</a:t>
            </a:r>
          </a:p>
          <a:p>
            <a:r>
              <a:rPr lang="en-US" dirty="0" smtClean="0">
                <a:latin typeface="Arial" pitchFamily="34" charset="0"/>
                <a:cs typeface="Arial" pitchFamily="34" charset="0"/>
              </a:rPr>
              <a:t>Hiệu suất cao</a:t>
            </a:r>
            <a:endParaRPr lang="en-US" dirty="0">
              <a:latin typeface="Arial" pitchFamily="34" charset="0"/>
              <a:cs typeface="Arial" pitchFamily="34" charset="0"/>
            </a:endParaRPr>
          </a:p>
        </p:txBody>
      </p:sp>
      <p:sp>
        <p:nvSpPr>
          <p:cNvPr id="5" name="Text Placeholder 4"/>
          <p:cNvSpPr>
            <a:spLocks noGrp="1"/>
          </p:cNvSpPr>
          <p:nvPr>
            <p:ph type="body" sz="quarter" idx="3"/>
          </p:nvPr>
        </p:nvSpPr>
        <p:spPr/>
        <p:txBody>
          <a:bodyPr/>
          <a:lstStyle/>
          <a:p>
            <a:pPr algn="ctr"/>
            <a:r>
              <a:rPr lang="en-US" dirty="0" smtClean="0">
                <a:latin typeface="Arial" pitchFamily="34" charset="0"/>
                <a:cs typeface="Arial" pitchFamily="34" charset="0"/>
              </a:rPr>
              <a:t>Nhược điểm</a:t>
            </a:r>
            <a:endParaRPr lang="en-US" dirty="0">
              <a:latin typeface="Arial" pitchFamily="34" charset="0"/>
              <a:cs typeface="Arial" pitchFamily="34" charset="0"/>
            </a:endParaRPr>
          </a:p>
        </p:txBody>
      </p:sp>
      <p:sp>
        <p:nvSpPr>
          <p:cNvPr id="6" name="Content Placeholder 5"/>
          <p:cNvSpPr>
            <a:spLocks noGrp="1"/>
          </p:cNvSpPr>
          <p:nvPr>
            <p:ph sz="quarter" idx="4"/>
          </p:nvPr>
        </p:nvSpPr>
        <p:spPr/>
        <p:txBody>
          <a:bodyPr/>
          <a:lstStyle/>
          <a:p>
            <a:r>
              <a:rPr lang="en-US" dirty="0" smtClean="0">
                <a:latin typeface="Arial" pitchFamily="34" charset="0"/>
                <a:cs typeface="Arial" pitchFamily="34" charset="0"/>
              </a:rPr>
              <a:t>Không có phương pháp cách ly phần cứng</a:t>
            </a:r>
            <a:endParaRPr lang="en-US" dirty="0">
              <a:latin typeface="Arial" pitchFamily="34" charset="0"/>
              <a:cs typeface="Arial" pitchFamily="34" charset="0"/>
            </a:endParaRPr>
          </a:p>
        </p:txBody>
      </p:sp>
    </p:spTree>
    <p:extLst>
      <p:ext uri="{BB962C8B-B14F-4D97-AF65-F5344CB8AC3E}">
        <p14:creationId xmlns:p14="http://schemas.microsoft.com/office/powerpoint/2010/main" val="142265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657600" y="2881743"/>
            <a:ext cx="1981200" cy="176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latin typeface="Arial" pitchFamily="34" charset="0"/>
                <a:cs typeface="Arial" pitchFamily="34" charset="0"/>
              </a:rPr>
              <a:t>Ứng dụng của Docker</a:t>
            </a:r>
            <a:endParaRPr lang="en-US" sz="2000" dirty="0">
              <a:solidFill>
                <a:srgbClr val="FF0000"/>
              </a:solidFill>
              <a:latin typeface="Arial" pitchFamily="34" charset="0"/>
              <a:cs typeface="Arial" pitchFamily="34" charset="0"/>
            </a:endParaRPr>
          </a:p>
        </p:txBody>
      </p:sp>
      <p:sp>
        <p:nvSpPr>
          <p:cNvPr id="4" name="Title 3"/>
          <p:cNvSpPr>
            <a:spLocks noGrp="1"/>
          </p:cNvSpPr>
          <p:nvPr>
            <p:ph type="title"/>
          </p:nvPr>
        </p:nvSpPr>
        <p:spPr/>
        <p:txBody>
          <a:bodyPr/>
          <a:lstStyle/>
          <a:p>
            <a:r>
              <a:rPr lang="en-US" dirty="0" smtClean="0">
                <a:latin typeface="Arial" pitchFamily="34" charset="0"/>
                <a:cs typeface="Arial" pitchFamily="34" charset="0"/>
              </a:rPr>
              <a:t>Ứng dụng của Docker</a:t>
            </a:r>
            <a:endParaRPr lang="en-US" dirty="0">
              <a:latin typeface="Arial" pitchFamily="34" charset="0"/>
              <a:cs typeface="Arial" pitchFamily="34" charset="0"/>
            </a:endParaRPr>
          </a:p>
        </p:txBody>
      </p:sp>
      <p:sp>
        <p:nvSpPr>
          <p:cNvPr id="5" name="Rounded Rectangle 4"/>
          <p:cNvSpPr/>
          <p:nvPr/>
        </p:nvSpPr>
        <p:spPr>
          <a:xfrm>
            <a:off x="290945" y="1756062"/>
            <a:ext cx="2590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00"/>
                </a:solidFill>
                <a:latin typeface="Arial" pitchFamily="34" charset="0"/>
                <a:cs typeface="Arial" pitchFamily="34" charset="0"/>
              </a:rPr>
              <a:t>Dockerizing</a:t>
            </a:r>
            <a:endParaRPr lang="en-US" sz="2800" dirty="0">
              <a:solidFill>
                <a:srgbClr val="FFFF00"/>
              </a:solidFill>
              <a:latin typeface="Arial" pitchFamily="34" charset="0"/>
              <a:cs typeface="Arial" pitchFamily="34" charset="0"/>
            </a:endParaRPr>
          </a:p>
        </p:txBody>
      </p:sp>
      <p:sp>
        <p:nvSpPr>
          <p:cNvPr id="6" name="Rounded Rectangle 5"/>
          <p:cNvSpPr/>
          <p:nvPr/>
        </p:nvSpPr>
        <p:spPr>
          <a:xfrm>
            <a:off x="6442363" y="1749133"/>
            <a:ext cx="2445327"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FF00"/>
                </a:solidFill>
                <a:latin typeface="Arial" pitchFamily="34" charset="0"/>
                <a:cs typeface="Arial" pitchFamily="34" charset="0"/>
              </a:rPr>
              <a:t>Dockerfile</a:t>
            </a:r>
            <a:endParaRPr lang="en-US" sz="2800" dirty="0">
              <a:solidFill>
                <a:srgbClr val="FFFF00"/>
              </a:solidFill>
              <a:latin typeface="Arial" pitchFamily="34" charset="0"/>
              <a:cs typeface="Arial" pitchFamily="34" charset="0"/>
            </a:endParaRPr>
          </a:p>
        </p:txBody>
      </p:sp>
      <p:sp>
        <p:nvSpPr>
          <p:cNvPr id="7" name="Rounded Rectangle 6"/>
          <p:cNvSpPr/>
          <p:nvPr/>
        </p:nvSpPr>
        <p:spPr>
          <a:xfrm>
            <a:off x="3314700" y="5410200"/>
            <a:ext cx="2667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FF00"/>
                </a:solidFill>
                <a:latin typeface="Arial" pitchFamily="34" charset="0"/>
                <a:cs typeface="Arial" pitchFamily="34" charset="0"/>
              </a:rPr>
              <a:t>Docker và phân phối</a:t>
            </a:r>
            <a:endParaRPr lang="en-US" sz="2000" dirty="0">
              <a:solidFill>
                <a:srgbClr val="FFFF00"/>
              </a:solidFill>
              <a:latin typeface="Arial" pitchFamily="34" charset="0"/>
              <a:cs typeface="Arial" pitchFamily="34" charset="0"/>
            </a:endParaRPr>
          </a:p>
        </p:txBody>
      </p:sp>
      <p:sp>
        <p:nvSpPr>
          <p:cNvPr id="9" name="Down Arrow 8"/>
          <p:cNvSpPr/>
          <p:nvPr/>
        </p:nvSpPr>
        <p:spPr>
          <a:xfrm>
            <a:off x="4495800" y="4648198"/>
            <a:ext cx="381000" cy="762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9964572">
            <a:off x="5493504" y="2911046"/>
            <a:ext cx="1104359" cy="260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2895377">
            <a:off x="2902096" y="2740799"/>
            <a:ext cx="1072288" cy="182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3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Kết luận</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a:latin typeface="Arial" pitchFamily="34" charset="0"/>
                <a:cs typeface="Arial" pitchFamily="34" charset="0"/>
              </a:rPr>
              <a:t>Docker đang đóng góp một phần quan trọng trong các dự án đến từ các tên tuổi lớn như Google, IBM và Red Hat. </a:t>
            </a:r>
            <a:endParaRPr lang="en-US" dirty="0" smtClean="0">
              <a:latin typeface="Arial" pitchFamily="34" charset="0"/>
              <a:cs typeface="Arial" pitchFamily="34" charset="0"/>
            </a:endParaRPr>
          </a:p>
          <a:p>
            <a:r>
              <a:rPr lang="en-US" dirty="0" smtClean="0">
                <a:latin typeface="Arial" pitchFamily="34" charset="0"/>
                <a:cs typeface="Arial" pitchFamily="34" charset="0"/>
              </a:rPr>
              <a:t>Trong </a:t>
            </a:r>
            <a:r>
              <a:rPr lang="en-US" dirty="0">
                <a:latin typeface="Arial" pitchFamily="34" charset="0"/>
                <a:cs typeface="Arial" pitchFamily="34" charset="0"/>
              </a:rPr>
              <a:t>tương lai, sự phát triển của Docker sẽ lan sang các lĩnh vực như mạng, lưu trữ và quản lý phiên bản hạt</a:t>
            </a:r>
          </a:p>
        </p:txBody>
      </p:sp>
    </p:spTree>
    <p:extLst>
      <p:ext uri="{BB962C8B-B14F-4D97-AF65-F5344CB8AC3E}">
        <p14:creationId xmlns:p14="http://schemas.microsoft.com/office/powerpoint/2010/main" val="393221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364</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Các vấn đề hiện đại của công nghệ phần mềm</vt:lpstr>
      <vt:lpstr>Nội dung</vt:lpstr>
      <vt:lpstr> Khái niệm (1)</vt:lpstr>
      <vt:lpstr>Khái  niệm (2)</vt:lpstr>
      <vt:lpstr>Tổng quan về Docker (1)</vt:lpstr>
      <vt:lpstr>Tổng quan về Docker (2)</vt:lpstr>
      <vt:lpstr>So sánh Container và máy ảo</vt:lpstr>
      <vt:lpstr>Ứng dụng của Docker</vt:lpstr>
      <vt:lpstr>Kết luận</vt:lpstr>
      <vt:lpstr>Cảm ơn thầy cô và các bạn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vấn đề hiện đại của công nghệ phần mềm</dc:title>
  <dc:creator>Dark Knight</dc:creator>
  <cp:lastModifiedBy>Dark Knight</cp:lastModifiedBy>
  <cp:revision>10</cp:revision>
  <dcterms:created xsi:type="dcterms:W3CDTF">2014-09-13T13:10:19Z</dcterms:created>
  <dcterms:modified xsi:type="dcterms:W3CDTF">2014-09-22T07:17:37Z</dcterms:modified>
</cp:coreProperties>
</file>