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546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885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118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980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2310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73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12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026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742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567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30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35000"/>
              </a:schemeClr>
            </a:gs>
            <a:gs pos="75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F0DC-561B-45F2-B703-E588F5C122C7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D20A-88A6-4C8A-A956-6F406B06F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PS-IIR.jpg" TargetMode="External"/><Relationship Id="rId2" Type="http://schemas.openxmlformats.org/officeDocument/2006/relationships/hyperlink" Target="http://en.wikipedia.org/wiki/Lockheed_Mar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Twenty Five Year of GPS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5300" b="1" dirty="0" smtClean="0">
                <a:solidFill>
                  <a:schemeClr val="bg1"/>
                </a:solidFill>
              </a:rPr>
              <a:t>GPS </a:t>
            </a:r>
            <a:r>
              <a:rPr lang="en-US" sz="5300" b="1" dirty="0" err="1" smtClean="0">
                <a:solidFill>
                  <a:schemeClr val="bg1"/>
                </a:solidFill>
              </a:rPr>
              <a:t>Trong</a:t>
            </a:r>
            <a:r>
              <a:rPr lang="en-US" sz="5300" b="1" dirty="0" smtClean="0">
                <a:solidFill>
                  <a:schemeClr val="bg1"/>
                </a:solidFill>
              </a:rPr>
              <a:t> 25 </a:t>
            </a:r>
            <a:r>
              <a:rPr lang="en-US" sz="5300" b="1" dirty="0" err="1" smtClean="0">
                <a:solidFill>
                  <a:schemeClr val="bg1"/>
                </a:solidFill>
              </a:rPr>
              <a:t>Năm</a:t>
            </a:r>
            <a:r>
              <a:rPr lang="en-US" sz="5300" b="1" dirty="0" smtClean="0">
                <a:solidFill>
                  <a:schemeClr val="bg1"/>
                </a:solidFill>
              </a:rPr>
              <a:t> Qua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15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1176936"/>
            <a:ext cx="5587301" cy="41904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66" y="1446999"/>
            <a:ext cx="4962092" cy="42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74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GPS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gì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Quốc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vận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tọa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nhất</a:t>
            </a:r>
            <a:r>
              <a:rPr lang="en-US" dirty="0" smtClean="0">
                <a:solidFill>
                  <a:schemeClr val="bg1"/>
                </a:solidFill>
              </a:rPr>
              <a:t> 3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Sự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đời</a:t>
            </a:r>
            <a:r>
              <a:rPr lang="en-US" dirty="0" smtClean="0">
                <a:solidFill>
                  <a:schemeClr val="bg1"/>
                </a:solidFill>
              </a:rPr>
              <a:t> GPS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nhu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cầu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2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mốc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chú</a:t>
            </a:r>
            <a:r>
              <a:rPr lang="en-US" dirty="0" smtClean="0">
                <a:solidFill>
                  <a:schemeClr val="bg1"/>
                </a:solidFill>
              </a:rPr>
              <a:t> ý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GPS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14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2năm 1989 GPS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7" y="2654300"/>
            <a:ext cx="34747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89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 Block II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bấy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549" y="1849582"/>
            <a:ext cx="7296760" cy="419244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Quy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đầy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đủ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 GPS </a:t>
            </a:r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đầu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14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khiển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thầu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en-US" dirty="0" smtClean="0">
                <a:solidFill>
                  <a:schemeClr val="bg1"/>
                </a:solidFill>
              </a:rPr>
              <a:t> Rockwell </a:t>
            </a:r>
            <a:r>
              <a:rPr lang="en-US" dirty="0" err="1" smtClean="0">
                <a:solidFill>
                  <a:schemeClr val="bg1"/>
                </a:solidFill>
              </a:rPr>
              <a:t>Internationnal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09" y="1849582"/>
            <a:ext cx="3581639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48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những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1990-1997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1997-2004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IIA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IIR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690688"/>
            <a:ext cx="6560128" cy="62023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 IIA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180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tang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1816kg.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bg1"/>
                </a:solidFill>
                <a:cs typeface="Arial" panose="020B0604020202020204" pitchFamily="34" charset="0"/>
              </a:rPr>
              <a:t>Mười chín vệ tinh trong loạt Lô IIA đã được đưa ra, lần đầu tiên vào 26 tháng 11 năm 1990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tinh</a:t>
            </a:r>
            <a:r>
              <a:rPr lang="en-US" dirty="0" smtClean="0">
                <a:solidFill>
                  <a:schemeClr val="bg1"/>
                </a:solidFill>
              </a:rPr>
              <a:t> IIR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ệ 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 được phát triển bởi 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Lockheed Martin"/>
              </a:rPr>
              <a:t>Lockheed </a:t>
            </a:r>
            <a:r>
              <a:rPr lang="vi-V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Lockheed Martin"/>
              </a:rPr>
              <a:t>Martin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2030kg</a:t>
            </a:r>
          </a:p>
        </p:txBody>
      </p:sp>
      <p:pic>
        <p:nvPicPr>
          <p:cNvPr id="1027" name="Picture 3" descr="http://upload.wikimedia.org/wikipedia/commons/thumb/0/08/GPS-IIR.jpg/220px-GPS-IIR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1690688"/>
            <a:ext cx="3713018" cy="37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94965" y="5403706"/>
            <a:ext cx="371301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GPS IIR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quỹ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18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12-1993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tinh</a:t>
            </a:r>
            <a:r>
              <a:rPr lang="en-US" dirty="0">
                <a:solidFill>
                  <a:schemeClr val="bg1"/>
                </a:solidFill>
              </a:rPr>
              <a:t> GPS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r>
              <a:rPr lang="en-US" dirty="0">
                <a:solidFill>
                  <a:schemeClr val="bg1"/>
                </a:solidFill>
              </a:rPr>
              <a:t> 24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đạo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dịch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chuẩn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đích</a:t>
            </a:r>
            <a:r>
              <a:rPr lang="en-US" dirty="0">
                <a:solidFill>
                  <a:schemeClr val="bg1"/>
                </a:solidFill>
              </a:rPr>
              <a:t> phi </a:t>
            </a:r>
            <a:r>
              <a:rPr lang="en-US" dirty="0" err="1">
                <a:solidFill>
                  <a:schemeClr val="bg1"/>
                </a:solidFill>
              </a:rPr>
              <a:t>quân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dịch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Hai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1995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trọng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82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GPS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145"/>
            <a:ext cx="6975764" cy="4285818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giữa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 </a:t>
            </a:r>
            <a:r>
              <a:rPr lang="en-US" dirty="0" err="1">
                <a:solidFill>
                  <a:schemeClr val="bg1"/>
                </a:solidFill>
              </a:rPr>
              <a:t>tín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đất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81" y="1690688"/>
            <a:ext cx="4082075" cy="40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72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GPS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5356538" cy="4486274"/>
          </a:xfrm>
        </p:spPr>
        <p:txBody>
          <a:bodyPr>
            <a:normAutofit/>
          </a:bodyPr>
          <a:lstStyle/>
          <a:p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trong quân sự. Trong quân sự, GPS dẫn đường các loại vũ khí như sau: image. - Bom thông minh JDAM (Joint Direct Attack Munition), </a:t>
            </a:r>
            <a:r>
              <a:rPr lang="vi-V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64" y="810625"/>
            <a:ext cx="3525054" cy="2763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8" y="3818966"/>
            <a:ext cx="3828788" cy="27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GPS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nay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5" y="1680567"/>
            <a:ext cx="5487759" cy="4523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920"/>
            <a:ext cx="5825649" cy="42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7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Twenty Five Year of GPS (GPS Trong 25 Năm Qua)</vt:lpstr>
      <vt:lpstr>GPS là gì ?</vt:lpstr>
      <vt:lpstr>Các mốc đáng chú ý về GPS</vt:lpstr>
      <vt:lpstr>Vệ tinh Block II được sử dụng lúc bấy giờ</vt:lpstr>
      <vt:lpstr>Trong những năm 1990-1997 và 1997-2004 đã thêm 2 vệ tinh là IIA và IIR</vt:lpstr>
      <vt:lpstr>Tháng 12-1993</vt:lpstr>
      <vt:lpstr>Cách hoạt động của GPS</vt:lpstr>
      <vt:lpstr>Ứng dụng GPS trong quân sự</vt:lpstr>
      <vt:lpstr>Ứng dụng của GPS ngày nay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Twenty Five Year of GPS (GPS Trong 25 Năm Qua)</dc:title>
  <dc:creator>lan nguyen</dc:creator>
  <cp:lastModifiedBy>Nhok Hi</cp:lastModifiedBy>
  <cp:revision>12</cp:revision>
  <dcterms:created xsi:type="dcterms:W3CDTF">2014-09-10T15:20:32Z</dcterms:created>
  <dcterms:modified xsi:type="dcterms:W3CDTF">2014-09-12T15:46:15Z</dcterms:modified>
</cp:coreProperties>
</file>