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>
      <p:cViewPr>
        <p:scale>
          <a:sx n="40" d="100"/>
          <a:sy n="40" d="100"/>
        </p:scale>
        <p:origin x="-154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4BC23-24E5-45D7-95DC-D349D212653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95DC-B2BC-41B3-9A93-FFF362E4CD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cũng được thiết kế để lấy được thông tin từ các dữ liệu được lưu 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thông tin mong muốn có thể là dữ 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 nó, hoặc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được tính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 dữ liệu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 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vọt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 trữ dữ liệu phục vụ tính toán trước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 phải được dễ dàng ghi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ừ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 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 này làm cho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 liệu đó dễ dàng thực hiện hơn một kho dữ liệu quan hệ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đợt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Lambda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khía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real-time.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Kiến trúc Lambda ban đầu được trình bày bởi Nathan Marz, người nổi tiếng trong cộng đồng big 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 biết thêm chi tiết về kiến trúc Lambda,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nên tham khảo cuốn sách sắp tới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của Nathan Marz.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 nhiều thập kỷ, lưu trữ dữ liệu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đồng nghĩa với hệ thống cơ sở dữ liệu quan hệ (RDBMS). Trong những năm gần đây,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 sở dữ liệu NoSQL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chủ yếu là vì lợi ích của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 việc mở rộng.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 sở dữ liệu quan hệ và NoSQL có lợi thế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 chúng và thực sự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ứng dụng kinh doanh ngày nay.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 sở dữ liệu quan hệ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nhất quán hơn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trong khi cơ sở dữ liệu NoSQL thường nghiêng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 nhất quán,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nghiêng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nghiêng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delete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sâu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sắc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hồi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B95DC-B2BC-41B3-9A93-FFF362E4CD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74E52E-5518-44FB-8939-0C341E55387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0D32CB-4757-4BE2-AE72-DEE908DA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lambda-architecture-scalable-big-data-solu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705600" cy="2895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LAMBDA architecture: design simpler, resilient, maintainable and scalable big data solutions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K56-CLC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http://www.infoq.com/articles/lambda-architecture-scalable-big-data-solutions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Lambda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Lambda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CRUP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update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delete,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362200"/>
          <a:ext cx="746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Federal Express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526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267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update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33400" y="4953000"/>
          <a:ext cx="746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383" marR="9238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DHL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update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133600"/>
          <a:ext cx="75438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Time Stamp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1391123230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1008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Federal Express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1391423650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419600"/>
          <a:ext cx="75438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Customer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Customer Name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Preferred Shipper ID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Shipper Name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Time Stamp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Alfred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UPS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1391123230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1008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Federal Express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1391423650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Annie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1005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itchFamily="18" charset="0"/>
                          <a:cs typeface="Times New Roman" pitchFamily="18" charset="0"/>
                        </a:rPr>
                        <a:t>DHL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1391423769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Truy vấn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(query)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là một chức năng của tất cả các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Một dữ liệu lưu 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ghi lại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có thể cung cấp các câu truy vấn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giống như một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Query results =&gt; function (all data stored)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Pre-computed batch layer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batch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Pre-computed real-time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batch,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real-time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real-time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batch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Lambda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4Fig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517580" cy="45339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2280" y="2967335"/>
            <a:ext cx="37994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Một hệ thống dữ liệu được thiết kế để lưu trữ dữ liệu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Lambda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ta_integration_L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6400800" cy="4800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đã có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số lượng dữ liệu được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 lưu trữ, và phân 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Kết quả là,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hệ thống dữ liệu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hơn và đang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trở nên phức tạp 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Lambda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QL-noSQL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62101"/>
            <a:ext cx="5562600" cy="51940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Hệ thống hiện tại 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ệ thống cơ sở dữ liệu hiện tại (quan hệ và NoSQL) không được thiết kế để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 Hầu hết các hệ thống dữ liệu hiện tại hỗ trợ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delete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(CRUD). Trong số này,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delete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lớn để gây 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dữ liệu. Với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hệ thống dữ liệu hiện tại,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quá dễ dàng để xóa một bảng toàn bộ dữ liệu khi chúng 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có ý định chỉ đơn giản là xóa một hàng duy nhất.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ột lỗi phần mềm hoặc phần cứng đ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làm hỏng dữ liệu.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hệ thống cơ sở dữ liệu hiện tại, xử lý truy vấn liên quan chặt chẽ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dữ liệu lưu 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CAP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isdigitalpreservation_hvaderdigitalbevaring_digitalpreserva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1618" y="1600200"/>
            <a:ext cx="6018764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</TotalTime>
  <Words>1781</Words>
  <Application>Microsoft Office PowerPoint</Application>
  <PresentationFormat>On-screen Show (4:3)</PresentationFormat>
  <Paragraphs>129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LAMBDA architecture: design simpler, resilient, maintainable and scalable big data solutions </vt:lpstr>
      <vt:lpstr>Slide 2</vt:lpstr>
      <vt:lpstr>Slide 3</vt:lpstr>
      <vt:lpstr>Slide 4</vt:lpstr>
      <vt:lpstr>Slide 5</vt:lpstr>
      <vt:lpstr>Những khó khăn của hệ thống dữ liệu hiện tại?</vt:lpstr>
      <vt:lpstr>Những khó khăn của hệ thống dữ liệu hiện tại? (Tiếp)</vt:lpstr>
      <vt:lpstr>Những khó khăn của hệ thống dữ liệu hiện tại? (Tiếp)</vt:lpstr>
      <vt:lpstr>Slide 9</vt:lpstr>
      <vt:lpstr>Kiến trúc Lambda </vt:lpstr>
      <vt:lpstr>Ví dụ</vt:lpstr>
      <vt:lpstr>Slide 12</vt:lpstr>
      <vt:lpstr>Truy vấn (query) : được xem là một chức năng của tất cả các dữ liệu</vt:lpstr>
      <vt:lpstr>Pre-computed batch layer views</vt:lpstr>
      <vt:lpstr>Pre-computed real-time views</vt:lpstr>
      <vt:lpstr>Kiến trúc Lambda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architecture: design simpler, resilient, maintainable and scalable big data solutions </dc:title>
  <dc:creator>Windows User</dc:creator>
  <cp:lastModifiedBy>Windows User</cp:lastModifiedBy>
  <cp:revision>104</cp:revision>
  <dcterms:created xsi:type="dcterms:W3CDTF">2014-09-13T17:47:06Z</dcterms:created>
  <dcterms:modified xsi:type="dcterms:W3CDTF">2014-09-14T04:16:18Z</dcterms:modified>
</cp:coreProperties>
</file>