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DB33B-0204-4190-9900-C29D293C09F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B42DC-EDAD-46CA-8310-0BC589D74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B42DC-EDAD-46CA-8310-0BC589D74D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6C4F-C4E9-4266-9A42-AD4B9A021C72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42B0-636B-41A2-954E-78DE0A4FF33D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9960-5818-4FC9-AD6B-3F32F2836F5A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72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E1F0-D342-443F-B7BE-9D3204DB80FE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8151-33D6-419E-9E26-F66C0A9020F6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90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AB11-4B13-4106-96C1-F1BF7E7706B2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990A-C935-446B-80A4-325310A63857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9128-0AD3-430B-AD7A-C7D7C1441B5D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9D9B-7046-4FF8-8F76-6689A66E6F87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4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AAB9-805B-481B-BFC0-C16FF5E37BEB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1CCD-73E2-4725-B7FE-0B1537A01D7A}" type="datetime1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91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6EEB-B3EA-40B7-9C52-ED0E1DF9580B}" type="datetime1">
              <a:rPr lang="en-US" smtClean="0"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9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E23D-88BF-4BCE-92BD-716F5F342E07}" type="datetime1">
              <a:rPr lang="en-US" smtClean="0"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FC39-32C1-4BEA-AB22-9A178CEA2A94}" type="datetime1">
              <a:rPr lang="en-US" smtClean="0"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5823-CF5F-4E53-8D1C-A60926C95776}" type="datetime1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6DF3-9833-464D-A49C-BA6EA6BE5D87}" type="datetime1">
              <a:rPr lang="en-US" smtClean="0"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D04F-D658-4E45-B381-F02ED0398BFB}" type="datetime1">
              <a:rPr lang="en-US" smtClean="0"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494FE0-5F64-49EA-A18F-AFA7E407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LỘ TRÌNH TIẾN TỚI TÀI LIỆU AGILE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Ester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Gonçalves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7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70" y="461682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TƯ LIỆU VÀ TƯ DUY AGILE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Agile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0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2134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TẠI SAO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981635" y="4047565"/>
            <a:ext cx="699247" cy="349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36376" y="3886200"/>
            <a:ext cx="3402106" cy="1479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GÌ, Ở ĐÂU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KHI NÀO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GÌ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GÌ, Ở ĐÂU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KHI NÀO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ĐÂU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KHI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0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Up-to-date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5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017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FOR WATCHING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80" y="3729270"/>
            <a:ext cx="2314575" cy="19812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Made by Pham Phu Dong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4FE0-5F64-49EA-A18F-AFA7E4072F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5000">
        <p:pull/>
      </p:transition>
    </mc:Choice>
    <mc:Fallback>
      <p:transition spd="slow" advTm="5000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354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LỘ TRÌNH TIẾN TỚI TÀI LIỆU AGILE</vt:lpstr>
      <vt:lpstr>TƯ LIỆU VÀ TƯ DUY AGILE</vt:lpstr>
      <vt:lpstr>Bạn có thực sự cần tài liệu đó? TẠI SAO cho tài liệu </vt:lpstr>
      <vt:lpstr>Tài liệu GÌ, Ở ĐÂU và KHI NÀO</vt:lpstr>
      <vt:lpstr>Tài liệu GÌ, Ở ĐÂU và KHI NÀO (tiếp)</vt:lpstr>
      <vt:lpstr>Tài liệu như thế nào</vt:lpstr>
      <vt:lpstr>Tài liệu dự án</vt:lpstr>
      <vt:lpstr>Kết luận </vt:lpstr>
      <vt:lpstr>THANK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LỘ TRÌNH TIẾN TỚI TÀI LIỆU AGILE</dc:title>
  <dc:creator>Đông Phạm</dc:creator>
  <cp:lastModifiedBy>Đông Phạm</cp:lastModifiedBy>
  <cp:revision>11</cp:revision>
  <dcterms:created xsi:type="dcterms:W3CDTF">2014-09-12T09:03:04Z</dcterms:created>
  <dcterms:modified xsi:type="dcterms:W3CDTF">2014-09-12T10:34:38Z</dcterms:modified>
</cp:coreProperties>
</file>