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70" r:id="rId3"/>
    <p:sldId id="258" r:id="rId4"/>
    <p:sldId id="262" r:id="rId5"/>
    <p:sldId id="274" r:id="rId6"/>
    <p:sldId id="259" r:id="rId7"/>
    <p:sldId id="260" r:id="rId8"/>
    <p:sldId id="269" r:id="rId9"/>
    <p:sldId id="275" r:id="rId10"/>
    <p:sldId id="266" r:id="rId11"/>
    <p:sldId id="268" r:id="rId12"/>
    <p:sldId id="261" r:id="rId13"/>
    <p:sldId id="271" r:id="rId14"/>
    <p:sldId id="276" r:id="rId15"/>
    <p:sldId id="277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15665D4C-9552-41C5-B7EC-2EA2AAD45781}">
          <p14:sldIdLst>
            <p14:sldId id="257"/>
            <p14:sldId id="258"/>
            <p14:sldId id="270"/>
            <p14:sldId id="262"/>
            <p14:sldId id="259"/>
            <p14:sldId id="260"/>
            <p14:sldId id="271"/>
            <p14:sldId id="261"/>
            <p14:sldId id="269"/>
            <p14:sldId id="266"/>
            <p14:sldId id="268"/>
            <p14:sldId id="273"/>
          </p14:sldIdLst>
        </p14:section>
        <p14:section name="제목 없는 구역" id="{F1BD4CA3-C816-4DC4-A0DE-BE82ED924689}">
          <p14:sldIdLst>
            <p14:sldId id="263"/>
            <p14:sldId id="264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FFD966"/>
    <a:srgbClr val="9900FF"/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35" autoAdjust="0"/>
    <p:restoredTop sz="96729" autoAdjust="0"/>
  </p:normalViewPr>
  <p:slideViewPr>
    <p:cSldViewPr snapToGrid="0">
      <p:cViewPr>
        <p:scale>
          <a:sx n="100" d="100"/>
          <a:sy n="100" d="100"/>
        </p:scale>
        <p:origin x="-1140" y="-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2.xml"/><Relationship Id="rId1" Type="http://schemas.openxmlformats.org/officeDocument/2006/relationships/image" Target="../media/image5.png"/><Relationship Id="rId6" Type="http://schemas.openxmlformats.org/officeDocument/2006/relationships/slide" Target="../slides/slide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A3A9B-8FA0-4155-9EBF-1F9FAD7AF22A}" type="doc">
      <dgm:prSet loTypeId="urn:microsoft.com/office/officeart/2005/8/layout/radial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F7E450-6FFE-40D8-836D-A36B4B2C5932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  <dgm:extLst>
        <a:ext uri="{E40237B7-FDA0-4F09-8148-C483321AD2D9}">
          <dgm14:cNvPr xmlns=""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98A7F0F-F135-4671-BA82-D32503136851}" type="parTrans" cxnId="{289157D3-6BB8-4A76-A9B0-5AA8509A4259}">
      <dgm:prSet/>
      <dgm:spPr/>
      <dgm:t>
        <a:bodyPr/>
        <a:lstStyle/>
        <a:p>
          <a:pPr latinLnBrk="1"/>
          <a:endParaRPr lang="ko-KR" altLang="en-US"/>
        </a:p>
      </dgm:t>
    </dgm:pt>
    <dgm:pt modelId="{5144ABB6-3016-41AD-A8D5-3822FABFD07D}" type="sibTrans" cxnId="{289157D3-6BB8-4A76-A9B0-5AA8509A4259}">
      <dgm:prSet/>
      <dgm:spPr/>
      <dgm:t>
        <a:bodyPr/>
        <a:lstStyle/>
        <a:p>
          <a:pPr latinLnBrk="1"/>
          <a:endParaRPr lang="ko-KR" altLang="en-US"/>
        </a:p>
      </dgm:t>
    </dgm:pt>
    <dgm:pt modelId="{D726C1D2-02D2-4CEA-9664-200589E5AFEC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  <dgm:extLst>
        <a:ext uri="{E40237B7-FDA0-4F09-8148-C483321AD2D9}">
          <dgm14:cNvPr xmlns=""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251BF0B-D222-4C15-8BB5-F93760225E7C}" type="parTrans" cxnId="{411C1C05-55BF-4568-9A3C-F166EAFF18AB}">
      <dgm:prSet/>
      <dgm:spPr/>
      <dgm:t>
        <a:bodyPr/>
        <a:lstStyle/>
        <a:p>
          <a:pPr latinLnBrk="1"/>
          <a:endParaRPr lang="ko-KR" altLang="en-US"/>
        </a:p>
      </dgm:t>
    </dgm:pt>
    <dgm:pt modelId="{A6264D79-74A1-4985-B061-3E958D7B47C0}" type="sibTrans" cxnId="{411C1C05-55BF-4568-9A3C-F166EAFF18AB}">
      <dgm:prSet/>
      <dgm:spPr/>
      <dgm:t>
        <a:bodyPr/>
        <a:lstStyle/>
        <a:p>
          <a:pPr latinLnBrk="1"/>
          <a:endParaRPr lang="ko-KR" altLang="en-US"/>
        </a:p>
      </dgm:t>
    </dgm:pt>
    <dgm:pt modelId="{9C3D9783-FA92-4FD1-B508-4A581AB13AF1}">
      <dgm:prSet phldrT="[텍스트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  <dgm:extLst>
        <a:ext uri="{E40237B7-FDA0-4F09-8148-C483321AD2D9}">
          <dgm14:cNvPr xmlns=""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BB551DC-AB8A-4E10-BF17-4AE4F815ED4A}" type="parTrans" cxnId="{79275EA8-09D9-4703-A875-7DFE211B8516}">
      <dgm:prSet/>
      <dgm:spPr/>
      <dgm:t>
        <a:bodyPr/>
        <a:lstStyle/>
        <a:p>
          <a:pPr latinLnBrk="1"/>
          <a:endParaRPr lang="ko-KR" altLang="en-US"/>
        </a:p>
      </dgm:t>
    </dgm:pt>
    <dgm:pt modelId="{0E4D9A6E-1AF4-4379-9854-6DF9DF1D6FB3}" type="sibTrans" cxnId="{79275EA8-09D9-4703-A875-7DFE211B8516}">
      <dgm:prSet/>
      <dgm:spPr/>
      <dgm:t>
        <a:bodyPr/>
        <a:lstStyle/>
        <a:p>
          <a:pPr latinLnBrk="1"/>
          <a:endParaRPr lang="ko-KR" altLang="en-US"/>
        </a:p>
      </dgm:t>
    </dgm:pt>
    <dgm:pt modelId="{DED8CC51-F01E-4C35-96C0-7323B06B767B}" type="pres">
      <dgm:prSet presAssocID="{859A3A9B-8FA0-4155-9EBF-1F9FAD7AF22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AF1259-E2DE-44BD-9772-A4EBC43C1B19}" type="pres">
      <dgm:prSet presAssocID="{859A3A9B-8FA0-4155-9EBF-1F9FAD7AF22A}" presName="cycle" presStyleCnt="0"/>
      <dgm:spPr/>
    </dgm:pt>
    <dgm:pt modelId="{C5326039-1B75-41C8-A0EC-7669A15C7A2C}" type="pres">
      <dgm:prSet presAssocID="{859A3A9B-8FA0-4155-9EBF-1F9FAD7AF22A}" presName="centerShape" presStyleCnt="0"/>
      <dgm:spPr/>
    </dgm:pt>
    <dgm:pt modelId="{09B3BA4C-8760-4F33-8E4D-0BA401F9184C}" type="pres">
      <dgm:prSet presAssocID="{859A3A9B-8FA0-4155-9EBF-1F9FAD7AF22A}" presName="connSite" presStyleLbl="node1" presStyleIdx="0" presStyleCnt="4"/>
      <dgm:spPr/>
    </dgm:pt>
    <dgm:pt modelId="{2A6EEF4D-8FC9-4F4F-9AA9-DD653C026D31}" type="pres">
      <dgm:prSet presAssocID="{859A3A9B-8FA0-4155-9EBF-1F9FAD7AF22A}" presName="visible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=""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4AD56B9-A4D6-4F1D-AD0D-93FCB17544C6}" type="pres">
      <dgm:prSet presAssocID="{B98A7F0F-F135-4671-BA82-D32503136851}" presName="Name25" presStyleLbl="parChTrans1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48E8E22-F9F8-4744-927F-5A69CB279CA8}" type="pres">
      <dgm:prSet presAssocID="{B1F7E450-6FFE-40D8-836D-A36B4B2C5932}" presName="node" presStyleCnt="0"/>
      <dgm:spPr/>
    </dgm:pt>
    <dgm:pt modelId="{C326BF23-592B-4250-ADD0-89F9725887F0}" type="pres">
      <dgm:prSet presAssocID="{B1F7E450-6FFE-40D8-836D-A36B4B2C5932}" presName="parentNode" presStyleLbl="node1" presStyleIdx="1" presStyleCnt="4" custLinFactNeighborX="89875" custLinFactNeighborY="-2451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15E73-8534-402E-9675-C939B8F80F4F}" type="pres">
      <dgm:prSet presAssocID="{B1F7E450-6FFE-40D8-836D-A36B4B2C593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C1F1E-2476-4CF0-AABB-1E43D053139B}" type="pres">
      <dgm:prSet presAssocID="{3251BF0B-D222-4C15-8BB5-F93760225E7C}" presName="Name25" presStyleLbl="parChTrans1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7E67B5E-DB64-45D1-A526-53FD2F9A03F3}" type="pres">
      <dgm:prSet presAssocID="{D726C1D2-02D2-4CEA-9664-200589E5AFEC}" presName="node" presStyleCnt="0"/>
      <dgm:spPr/>
    </dgm:pt>
    <dgm:pt modelId="{3F973364-831D-4013-89D6-5ADAD7ECF1B9}" type="pres">
      <dgm:prSet presAssocID="{D726C1D2-02D2-4CEA-9664-200589E5AFEC}" presName="parentNode" presStyleLbl="node1" presStyleIdx="2" presStyleCnt="4" custLinFactX="12752" custLinFactNeighborX="100000" custLinFactNeighborY="-81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5ABA52-A1A5-46A6-BD93-FA1C8F95D096}" type="pres">
      <dgm:prSet presAssocID="{D726C1D2-02D2-4CEA-9664-200589E5AFE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440B0-E2E0-4BE1-9C19-C6B4490096C2}" type="pres">
      <dgm:prSet presAssocID="{DBB551DC-AB8A-4E10-BF17-4AE4F815ED4A}" presName="Name25" presStyleLbl="parChTrans1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FDCA237-5FB0-4FCB-9ABA-595264113156}" type="pres">
      <dgm:prSet presAssocID="{9C3D9783-FA92-4FD1-B508-4A581AB13AF1}" presName="node" presStyleCnt="0"/>
      <dgm:spPr/>
    </dgm:pt>
    <dgm:pt modelId="{B164FDC8-945A-4F47-9F69-DC2435AD56E6}" type="pres">
      <dgm:prSet presAssocID="{9C3D9783-FA92-4FD1-B508-4A581AB13AF1}" presName="parentNode" presStyleLbl="node1" presStyleIdx="3" presStyleCnt="4" custLinFactX="7992" custLinFactNeighborX="100000" custLinFactNeighborY="-238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4FB979-52B0-4B39-A3DB-0B630D15C2DC}" type="pres">
      <dgm:prSet presAssocID="{9C3D9783-FA92-4FD1-B508-4A581AB13AF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40890A-7E62-44C1-9B42-D05329262CEB}" type="presOf" srcId="{3251BF0B-D222-4C15-8BB5-F93760225E7C}" destId="{C33C1F1E-2476-4CF0-AABB-1E43D053139B}" srcOrd="0" destOrd="0" presId="urn:microsoft.com/office/officeart/2005/8/layout/radial2"/>
    <dgm:cxn modelId="{D4188682-E9AB-4A5B-9A3D-AEDA608FFE2A}" type="presOf" srcId="{DBB551DC-AB8A-4E10-BF17-4AE4F815ED4A}" destId="{377440B0-E2E0-4BE1-9C19-C6B4490096C2}" srcOrd="0" destOrd="0" presId="urn:microsoft.com/office/officeart/2005/8/layout/radial2"/>
    <dgm:cxn modelId="{411C1C05-55BF-4568-9A3C-F166EAFF18AB}" srcId="{859A3A9B-8FA0-4155-9EBF-1F9FAD7AF22A}" destId="{D726C1D2-02D2-4CEA-9664-200589E5AFEC}" srcOrd="1" destOrd="0" parTransId="{3251BF0B-D222-4C15-8BB5-F93760225E7C}" sibTransId="{A6264D79-74A1-4985-B061-3E958D7B47C0}"/>
    <dgm:cxn modelId="{E1360904-DD9C-4C14-A1C6-3B0D6F3D5038}" type="presOf" srcId="{D726C1D2-02D2-4CEA-9664-200589E5AFEC}" destId="{3F973364-831D-4013-89D6-5ADAD7ECF1B9}" srcOrd="0" destOrd="0" presId="urn:microsoft.com/office/officeart/2005/8/layout/radial2"/>
    <dgm:cxn modelId="{51788264-F692-497F-8C15-ADDE779C1CB7}" type="presOf" srcId="{859A3A9B-8FA0-4155-9EBF-1F9FAD7AF22A}" destId="{DED8CC51-F01E-4C35-96C0-7323B06B767B}" srcOrd="0" destOrd="0" presId="urn:microsoft.com/office/officeart/2005/8/layout/radial2"/>
    <dgm:cxn modelId="{F1DDA41E-189D-41A9-B868-272C90E97787}" type="presOf" srcId="{B1F7E450-6FFE-40D8-836D-A36B4B2C5932}" destId="{C326BF23-592B-4250-ADD0-89F9725887F0}" srcOrd="0" destOrd="0" presId="urn:microsoft.com/office/officeart/2005/8/layout/radial2"/>
    <dgm:cxn modelId="{BAD0CBAE-6383-4270-B2EE-26EB72510294}" type="presOf" srcId="{B98A7F0F-F135-4671-BA82-D32503136851}" destId="{E4AD56B9-A4D6-4F1D-AD0D-93FCB17544C6}" srcOrd="0" destOrd="0" presId="urn:microsoft.com/office/officeart/2005/8/layout/radial2"/>
    <dgm:cxn modelId="{A4BA2AD7-5088-446C-8FE3-3D68AD4139FC}" type="presOf" srcId="{9C3D9783-FA92-4FD1-B508-4A581AB13AF1}" destId="{B164FDC8-945A-4F47-9F69-DC2435AD56E6}" srcOrd="0" destOrd="0" presId="urn:microsoft.com/office/officeart/2005/8/layout/radial2"/>
    <dgm:cxn modelId="{79275EA8-09D9-4703-A875-7DFE211B8516}" srcId="{859A3A9B-8FA0-4155-9EBF-1F9FAD7AF22A}" destId="{9C3D9783-FA92-4FD1-B508-4A581AB13AF1}" srcOrd="2" destOrd="0" parTransId="{DBB551DC-AB8A-4E10-BF17-4AE4F815ED4A}" sibTransId="{0E4D9A6E-1AF4-4379-9854-6DF9DF1D6FB3}"/>
    <dgm:cxn modelId="{289157D3-6BB8-4A76-A9B0-5AA8509A4259}" srcId="{859A3A9B-8FA0-4155-9EBF-1F9FAD7AF22A}" destId="{B1F7E450-6FFE-40D8-836D-A36B4B2C5932}" srcOrd="0" destOrd="0" parTransId="{B98A7F0F-F135-4671-BA82-D32503136851}" sibTransId="{5144ABB6-3016-41AD-A8D5-3822FABFD07D}"/>
    <dgm:cxn modelId="{35EE69B0-71BB-459B-A7CF-89275A7DCFB2}" type="presParOf" srcId="{DED8CC51-F01E-4C35-96C0-7323B06B767B}" destId="{D3AF1259-E2DE-44BD-9772-A4EBC43C1B19}" srcOrd="0" destOrd="0" presId="urn:microsoft.com/office/officeart/2005/8/layout/radial2"/>
    <dgm:cxn modelId="{F1546309-A437-4AE0-99B6-0EA1E7B97384}" type="presParOf" srcId="{D3AF1259-E2DE-44BD-9772-A4EBC43C1B19}" destId="{C5326039-1B75-41C8-A0EC-7669A15C7A2C}" srcOrd="0" destOrd="0" presId="urn:microsoft.com/office/officeart/2005/8/layout/radial2"/>
    <dgm:cxn modelId="{ECFBB5B2-D883-4D11-9D3E-9BA3998FFA73}" type="presParOf" srcId="{C5326039-1B75-41C8-A0EC-7669A15C7A2C}" destId="{09B3BA4C-8760-4F33-8E4D-0BA401F9184C}" srcOrd="0" destOrd="0" presId="urn:microsoft.com/office/officeart/2005/8/layout/radial2"/>
    <dgm:cxn modelId="{0AF29180-9DE9-4BA1-86B7-76EDC3DCD06C}" type="presParOf" srcId="{C5326039-1B75-41C8-A0EC-7669A15C7A2C}" destId="{2A6EEF4D-8FC9-4F4F-9AA9-DD653C026D31}" srcOrd="1" destOrd="0" presId="urn:microsoft.com/office/officeart/2005/8/layout/radial2"/>
    <dgm:cxn modelId="{385637CE-0F53-49C2-9823-D2069E873670}" type="presParOf" srcId="{D3AF1259-E2DE-44BD-9772-A4EBC43C1B19}" destId="{E4AD56B9-A4D6-4F1D-AD0D-93FCB17544C6}" srcOrd="1" destOrd="0" presId="urn:microsoft.com/office/officeart/2005/8/layout/radial2"/>
    <dgm:cxn modelId="{E6BF544E-BE93-411E-97EC-052411E22801}" type="presParOf" srcId="{D3AF1259-E2DE-44BD-9772-A4EBC43C1B19}" destId="{748E8E22-F9F8-4744-927F-5A69CB279CA8}" srcOrd="2" destOrd="0" presId="urn:microsoft.com/office/officeart/2005/8/layout/radial2"/>
    <dgm:cxn modelId="{3D1D960A-6C17-4780-BDCC-6979DC537A81}" type="presParOf" srcId="{748E8E22-F9F8-4744-927F-5A69CB279CA8}" destId="{C326BF23-592B-4250-ADD0-89F9725887F0}" srcOrd="0" destOrd="0" presId="urn:microsoft.com/office/officeart/2005/8/layout/radial2"/>
    <dgm:cxn modelId="{64802D00-8E89-48AD-A27A-A6AF6576D5A3}" type="presParOf" srcId="{748E8E22-F9F8-4744-927F-5A69CB279CA8}" destId="{99615E73-8534-402E-9675-C939B8F80F4F}" srcOrd="1" destOrd="0" presId="urn:microsoft.com/office/officeart/2005/8/layout/radial2"/>
    <dgm:cxn modelId="{1C86E46C-BEEB-41C7-9AFC-F9D7971A89C3}" type="presParOf" srcId="{D3AF1259-E2DE-44BD-9772-A4EBC43C1B19}" destId="{C33C1F1E-2476-4CF0-AABB-1E43D053139B}" srcOrd="3" destOrd="0" presId="urn:microsoft.com/office/officeart/2005/8/layout/radial2"/>
    <dgm:cxn modelId="{8EE3AED4-1BA9-4142-AE23-CD79F0B3A6D6}" type="presParOf" srcId="{D3AF1259-E2DE-44BD-9772-A4EBC43C1B19}" destId="{C7E67B5E-DB64-45D1-A526-53FD2F9A03F3}" srcOrd="4" destOrd="0" presId="urn:microsoft.com/office/officeart/2005/8/layout/radial2"/>
    <dgm:cxn modelId="{983AF282-4F9A-48CF-A596-ADE4C1A2E5F5}" type="presParOf" srcId="{C7E67B5E-DB64-45D1-A526-53FD2F9A03F3}" destId="{3F973364-831D-4013-89D6-5ADAD7ECF1B9}" srcOrd="0" destOrd="0" presId="urn:microsoft.com/office/officeart/2005/8/layout/radial2"/>
    <dgm:cxn modelId="{BD7EC157-E66B-445E-B667-CFB37D982E77}" type="presParOf" srcId="{C7E67B5E-DB64-45D1-A526-53FD2F9A03F3}" destId="{F65ABA52-A1A5-46A6-BD93-FA1C8F95D096}" srcOrd="1" destOrd="0" presId="urn:microsoft.com/office/officeart/2005/8/layout/radial2"/>
    <dgm:cxn modelId="{C836151C-0BDC-48B7-B36B-DD38EF9926C3}" type="presParOf" srcId="{D3AF1259-E2DE-44BD-9772-A4EBC43C1B19}" destId="{377440B0-E2E0-4BE1-9C19-C6B4490096C2}" srcOrd="5" destOrd="0" presId="urn:microsoft.com/office/officeart/2005/8/layout/radial2"/>
    <dgm:cxn modelId="{0F692DBA-F74F-4266-8572-401EEE65DB40}" type="presParOf" srcId="{D3AF1259-E2DE-44BD-9772-A4EBC43C1B19}" destId="{0FDCA237-5FB0-4FCB-9ABA-595264113156}" srcOrd="6" destOrd="0" presId="urn:microsoft.com/office/officeart/2005/8/layout/radial2"/>
    <dgm:cxn modelId="{A3C0E7B4-9FBF-4919-A90D-2E93F357EC01}" type="presParOf" srcId="{0FDCA237-5FB0-4FCB-9ABA-595264113156}" destId="{B164FDC8-945A-4F47-9F69-DC2435AD56E6}" srcOrd="0" destOrd="0" presId="urn:microsoft.com/office/officeart/2005/8/layout/radial2"/>
    <dgm:cxn modelId="{90747E78-AD5E-4231-A07E-152DFE4E8D89}" type="presParOf" srcId="{0FDCA237-5FB0-4FCB-9ABA-595264113156}" destId="{214FB979-52B0-4B39-A3DB-0B630D15C2DC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A3A9B-8FA0-4155-9EBF-1F9FAD7AF22A}" type="doc">
      <dgm:prSet loTypeId="urn:microsoft.com/office/officeart/2005/8/layout/radial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F7E450-6FFE-40D8-836D-A36B4B2C5932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B98A7F0F-F135-4671-BA82-D32503136851}" type="parTrans" cxnId="{289157D3-6BB8-4A76-A9B0-5AA8509A4259}">
      <dgm:prSet/>
      <dgm:spPr/>
      <dgm:t>
        <a:bodyPr/>
        <a:lstStyle/>
        <a:p>
          <a:pPr latinLnBrk="1"/>
          <a:endParaRPr lang="ko-KR" altLang="en-US"/>
        </a:p>
      </dgm:t>
    </dgm:pt>
    <dgm:pt modelId="{5144ABB6-3016-41AD-A8D5-3822FABFD07D}" type="sibTrans" cxnId="{289157D3-6BB8-4A76-A9B0-5AA8509A4259}">
      <dgm:prSet/>
      <dgm:spPr/>
      <dgm:t>
        <a:bodyPr/>
        <a:lstStyle/>
        <a:p>
          <a:pPr latinLnBrk="1"/>
          <a:endParaRPr lang="ko-KR" altLang="en-US"/>
        </a:p>
      </dgm:t>
    </dgm:pt>
    <dgm:pt modelId="{D726C1D2-02D2-4CEA-9664-200589E5AFEC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3251BF0B-D222-4C15-8BB5-F93760225E7C}" type="parTrans" cxnId="{411C1C05-55BF-4568-9A3C-F166EAFF18AB}">
      <dgm:prSet/>
      <dgm:spPr/>
      <dgm:t>
        <a:bodyPr/>
        <a:lstStyle/>
        <a:p>
          <a:pPr latinLnBrk="1"/>
          <a:endParaRPr lang="ko-KR" altLang="en-US"/>
        </a:p>
      </dgm:t>
    </dgm:pt>
    <dgm:pt modelId="{A6264D79-74A1-4985-B061-3E958D7B47C0}" type="sibTrans" cxnId="{411C1C05-55BF-4568-9A3C-F166EAFF18AB}">
      <dgm:prSet/>
      <dgm:spPr/>
      <dgm:t>
        <a:bodyPr/>
        <a:lstStyle/>
        <a:p>
          <a:pPr latinLnBrk="1"/>
          <a:endParaRPr lang="ko-KR" altLang="en-US"/>
        </a:p>
      </dgm:t>
    </dgm:pt>
    <dgm:pt modelId="{9C3D9783-FA92-4FD1-B508-4A581AB13AF1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DBB551DC-AB8A-4E10-BF17-4AE4F815ED4A}" type="parTrans" cxnId="{79275EA8-09D9-4703-A875-7DFE211B8516}">
      <dgm:prSet/>
      <dgm:spPr/>
      <dgm:t>
        <a:bodyPr/>
        <a:lstStyle/>
        <a:p>
          <a:pPr latinLnBrk="1"/>
          <a:endParaRPr lang="ko-KR" altLang="en-US"/>
        </a:p>
      </dgm:t>
    </dgm:pt>
    <dgm:pt modelId="{0E4D9A6E-1AF4-4379-9854-6DF9DF1D6FB3}" type="sibTrans" cxnId="{79275EA8-09D9-4703-A875-7DFE211B8516}">
      <dgm:prSet/>
      <dgm:spPr/>
      <dgm:t>
        <a:bodyPr/>
        <a:lstStyle/>
        <a:p>
          <a:pPr latinLnBrk="1"/>
          <a:endParaRPr lang="ko-KR" altLang="en-US"/>
        </a:p>
      </dgm:t>
    </dgm:pt>
    <dgm:pt modelId="{DED8CC51-F01E-4C35-96C0-7323B06B767B}" type="pres">
      <dgm:prSet presAssocID="{859A3A9B-8FA0-4155-9EBF-1F9FAD7AF22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AF1259-E2DE-44BD-9772-A4EBC43C1B19}" type="pres">
      <dgm:prSet presAssocID="{859A3A9B-8FA0-4155-9EBF-1F9FAD7AF22A}" presName="cycle" presStyleCnt="0"/>
      <dgm:spPr/>
    </dgm:pt>
    <dgm:pt modelId="{C5326039-1B75-41C8-A0EC-7669A15C7A2C}" type="pres">
      <dgm:prSet presAssocID="{859A3A9B-8FA0-4155-9EBF-1F9FAD7AF22A}" presName="centerShape" presStyleCnt="0"/>
      <dgm:spPr/>
    </dgm:pt>
    <dgm:pt modelId="{09B3BA4C-8760-4F33-8E4D-0BA401F9184C}" type="pres">
      <dgm:prSet presAssocID="{859A3A9B-8FA0-4155-9EBF-1F9FAD7AF22A}" presName="connSite" presStyleLbl="node1" presStyleIdx="0" presStyleCnt="4"/>
      <dgm:spPr/>
    </dgm:pt>
    <dgm:pt modelId="{2A6EEF4D-8FC9-4F4F-9AA9-DD653C026D31}" type="pres">
      <dgm:prSet presAssocID="{859A3A9B-8FA0-4155-9EBF-1F9FAD7AF22A}" presName="visible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4AD56B9-A4D6-4F1D-AD0D-93FCB17544C6}" type="pres">
      <dgm:prSet presAssocID="{B98A7F0F-F135-4671-BA82-D32503136851}" presName="Name25" presStyleLbl="parChTrans1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48E8E22-F9F8-4744-927F-5A69CB279CA8}" type="pres">
      <dgm:prSet presAssocID="{B1F7E450-6FFE-40D8-836D-A36B4B2C5932}" presName="node" presStyleCnt="0"/>
      <dgm:spPr/>
    </dgm:pt>
    <dgm:pt modelId="{C326BF23-592B-4250-ADD0-89F9725887F0}" type="pres">
      <dgm:prSet presAssocID="{B1F7E450-6FFE-40D8-836D-A36B4B2C593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15E73-8534-402E-9675-C939B8F80F4F}" type="pres">
      <dgm:prSet presAssocID="{B1F7E450-6FFE-40D8-836D-A36B4B2C593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C1F1E-2476-4CF0-AABB-1E43D053139B}" type="pres">
      <dgm:prSet presAssocID="{3251BF0B-D222-4C15-8BB5-F93760225E7C}" presName="Name25" presStyleLbl="parChTrans1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7E67B5E-DB64-45D1-A526-53FD2F9A03F3}" type="pres">
      <dgm:prSet presAssocID="{D726C1D2-02D2-4CEA-9664-200589E5AFEC}" presName="node" presStyleCnt="0"/>
      <dgm:spPr/>
    </dgm:pt>
    <dgm:pt modelId="{3F973364-831D-4013-89D6-5ADAD7ECF1B9}" type="pres">
      <dgm:prSet presAssocID="{D726C1D2-02D2-4CEA-9664-200589E5AFEC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5ABA52-A1A5-46A6-BD93-FA1C8F95D096}" type="pres">
      <dgm:prSet presAssocID="{D726C1D2-02D2-4CEA-9664-200589E5AFE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440B0-E2E0-4BE1-9C19-C6B4490096C2}" type="pres">
      <dgm:prSet presAssocID="{DBB551DC-AB8A-4E10-BF17-4AE4F815ED4A}" presName="Name25" presStyleLbl="parChTrans1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FDCA237-5FB0-4FCB-9ABA-595264113156}" type="pres">
      <dgm:prSet presAssocID="{9C3D9783-FA92-4FD1-B508-4A581AB13AF1}" presName="node" presStyleCnt="0"/>
      <dgm:spPr/>
    </dgm:pt>
    <dgm:pt modelId="{B164FDC8-945A-4F47-9F69-DC2435AD56E6}" type="pres">
      <dgm:prSet presAssocID="{9C3D9783-FA92-4FD1-B508-4A581AB13AF1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4FB979-52B0-4B39-A3DB-0B630D15C2DC}" type="pres">
      <dgm:prSet presAssocID="{9C3D9783-FA92-4FD1-B508-4A581AB13AF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8E6DA6A-9C9A-498B-B9D8-38C2508CB0C7}" type="presOf" srcId="{859A3A9B-8FA0-4155-9EBF-1F9FAD7AF22A}" destId="{DED8CC51-F01E-4C35-96C0-7323B06B767B}" srcOrd="0" destOrd="0" presId="urn:microsoft.com/office/officeart/2005/8/layout/radial2"/>
    <dgm:cxn modelId="{1DBE3A8E-D096-43ED-9AE0-4D539461C4EB}" type="presOf" srcId="{B1F7E450-6FFE-40D8-836D-A36B4B2C5932}" destId="{C326BF23-592B-4250-ADD0-89F9725887F0}" srcOrd="0" destOrd="0" presId="urn:microsoft.com/office/officeart/2005/8/layout/radial2"/>
    <dgm:cxn modelId="{79275EA8-09D9-4703-A875-7DFE211B8516}" srcId="{859A3A9B-8FA0-4155-9EBF-1F9FAD7AF22A}" destId="{9C3D9783-FA92-4FD1-B508-4A581AB13AF1}" srcOrd="2" destOrd="0" parTransId="{DBB551DC-AB8A-4E10-BF17-4AE4F815ED4A}" sibTransId="{0E4D9A6E-1AF4-4379-9854-6DF9DF1D6FB3}"/>
    <dgm:cxn modelId="{6F9E2EE1-14F5-4F80-A01B-C3CCC1662F76}" type="presOf" srcId="{D726C1D2-02D2-4CEA-9664-200589E5AFEC}" destId="{3F973364-831D-4013-89D6-5ADAD7ECF1B9}" srcOrd="0" destOrd="0" presId="urn:microsoft.com/office/officeart/2005/8/layout/radial2"/>
    <dgm:cxn modelId="{1A72FD67-4EBE-4AA5-84EE-E53E0EFB5C23}" type="presOf" srcId="{3251BF0B-D222-4C15-8BB5-F93760225E7C}" destId="{C33C1F1E-2476-4CF0-AABB-1E43D053139B}" srcOrd="0" destOrd="0" presId="urn:microsoft.com/office/officeart/2005/8/layout/radial2"/>
    <dgm:cxn modelId="{411C1C05-55BF-4568-9A3C-F166EAFF18AB}" srcId="{859A3A9B-8FA0-4155-9EBF-1F9FAD7AF22A}" destId="{D726C1D2-02D2-4CEA-9664-200589E5AFEC}" srcOrd="1" destOrd="0" parTransId="{3251BF0B-D222-4C15-8BB5-F93760225E7C}" sibTransId="{A6264D79-74A1-4985-B061-3E958D7B47C0}"/>
    <dgm:cxn modelId="{289157D3-6BB8-4A76-A9B0-5AA8509A4259}" srcId="{859A3A9B-8FA0-4155-9EBF-1F9FAD7AF22A}" destId="{B1F7E450-6FFE-40D8-836D-A36B4B2C5932}" srcOrd="0" destOrd="0" parTransId="{B98A7F0F-F135-4671-BA82-D32503136851}" sibTransId="{5144ABB6-3016-41AD-A8D5-3822FABFD07D}"/>
    <dgm:cxn modelId="{23EA8053-C4CD-4671-81F0-20032E9C65CC}" type="presOf" srcId="{9C3D9783-FA92-4FD1-B508-4A581AB13AF1}" destId="{B164FDC8-945A-4F47-9F69-DC2435AD56E6}" srcOrd="0" destOrd="0" presId="urn:microsoft.com/office/officeart/2005/8/layout/radial2"/>
    <dgm:cxn modelId="{5308F5AA-61BE-4E20-9512-87FDC7148453}" type="presOf" srcId="{B98A7F0F-F135-4671-BA82-D32503136851}" destId="{E4AD56B9-A4D6-4F1D-AD0D-93FCB17544C6}" srcOrd="0" destOrd="0" presId="urn:microsoft.com/office/officeart/2005/8/layout/radial2"/>
    <dgm:cxn modelId="{716A73A9-5B1E-42FA-845D-0B224FEB3FBD}" type="presOf" srcId="{DBB551DC-AB8A-4E10-BF17-4AE4F815ED4A}" destId="{377440B0-E2E0-4BE1-9C19-C6B4490096C2}" srcOrd="0" destOrd="0" presId="urn:microsoft.com/office/officeart/2005/8/layout/radial2"/>
    <dgm:cxn modelId="{6A3E94DF-0B5A-4784-9EE7-D5224528497E}" type="presParOf" srcId="{DED8CC51-F01E-4C35-96C0-7323B06B767B}" destId="{D3AF1259-E2DE-44BD-9772-A4EBC43C1B19}" srcOrd="0" destOrd="0" presId="urn:microsoft.com/office/officeart/2005/8/layout/radial2"/>
    <dgm:cxn modelId="{17C724BF-B76E-47C9-A62A-C6B9F096C7D8}" type="presParOf" srcId="{D3AF1259-E2DE-44BD-9772-A4EBC43C1B19}" destId="{C5326039-1B75-41C8-A0EC-7669A15C7A2C}" srcOrd="0" destOrd="0" presId="urn:microsoft.com/office/officeart/2005/8/layout/radial2"/>
    <dgm:cxn modelId="{EDC335F1-8727-4E21-95F3-CBBAA30AD980}" type="presParOf" srcId="{C5326039-1B75-41C8-A0EC-7669A15C7A2C}" destId="{09B3BA4C-8760-4F33-8E4D-0BA401F9184C}" srcOrd="0" destOrd="0" presId="urn:microsoft.com/office/officeart/2005/8/layout/radial2"/>
    <dgm:cxn modelId="{81643319-D24A-4452-B20E-D30715998C21}" type="presParOf" srcId="{C5326039-1B75-41C8-A0EC-7669A15C7A2C}" destId="{2A6EEF4D-8FC9-4F4F-9AA9-DD653C026D31}" srcOrd="1" destOrd="0" presId="urn:microsoft.com/office/officeart/2005/8/layout/radial2"/>
    <dgm:cxn modelId="{9881B6A4-A25B-42F2-AB64-A4168526B063}" type="presParOf" srcId="{D3AF1259-E2DE-44BD-9772-A4EBC43C1B19}" destId="{E4AD56B9-A4D6-4F1D-AD0D-93FCB17544C6}" srcOrd="1" destOrd="0" presId="urn:microsoft.com/office/officeart/2005/8/layout/radial2"/>
    <dgm:cxn modelId="{0FCDCC67-D776-4BEF-B9AA-E6F40FE34624}" type="presParOf" srcId="{D3AF1259-E2DE-44BD-9772-A4EBC43C1B19}" destId="{748E8E22-F9F8-4744-927F-5A69CB279CA8}" srcOrd="2" destOrd="0" presId="urn:microsoft.com/office/officeart/2005/8/layout/radial2"/>
    <dgm:cxn modelId="{E726438B-0EC9-4A7A-82C4-0CF64DF6A859}" type="presParOf" srcId="{748E8E22-F9F8-4744-927F-5A69CB279CA8}" destId="{C326BF23-592B-4250-ADD0-89F9725887F0}" srcOrd="0" destOrd="0" presId="urn:microsoft.com/office/officeart/2005/8/layout/radial2"/>
    <dgm:cxn modelId="{15FBAC47-16CE-47E6-9AC3-3B4B756ED51B}" type="presParOf" srcId="{748E8E22-F9F8-4744-927F-5A69CB279CA8}" destId="{99615E73-8534-402E-9675-C939B8F80F4F}" srcOrd="1" destOrd="0" presId="urn:microsoft.com/office/officeart/2005/8/layout/radial2"/>
    <dgm:cxn modelId="{E9A7FEE6-3CB8-48AF-85DA-2FF043DBB08A}" type="presParOf" srcId="{D3AF1259-E2DE-44BD-9772-A4EBC43C1B19}" destId="{C33C1F1E-2476-4CF0-AABB-1E43D053139B}" srcOrd="3" destOrd="0" presId="urn:microsoft.com/office/officeart/2005/8/layout/radial2"/>
    <dgm:cxn modelId="{59A4E67A-88C6-4629-B2F1-D829AB71E067}" type="presParOf" srcId="{D3AF1259-E2DE-44BD-9772-A4EBC43C1B19}" destId="{C7E67B5E-DB64-45D1-A526-53FD2F9A03F3}" srcOrd="4" destOrd="0" presId="urn:microsoft.com/office/officeart/2005/8/layout/radial2"/>
    <dgm:cxn modelId="{275936DD-158E-49E8-8655-9E9F16F96A6D}" type="presParOf" srcId="{C7E67B5E-DB64-45D1-A526-53FD2F9A03F3}" destId="{3F973364-831D-4013-89D6-5ADAD7ECF1B9}" srcOrd="0" destOrd="0" presId="urn:microsoft.com/office/officeart/2005/8/layout/radial2"/>
    <dgm:cxn modelId="{6833B2B1-681C-4290-83AF-12739F942364}" type="presParOf" srcId="{C7E67B5E-DB64-45D1-A526-53FD2F9A03F3}" destId="{F65ABA52-A1A5-46A6-BD93-FA1C8F95D096}" srcOrd="1" destOrd="0" presId="urn:microsoft.com/office/officeart/2005/8/layout/radial2"/>
    <dgm:cxn modelId="{21BF27A4-4514-4AEF-A1BC-D63E5B11DE41}" type="presParOf" srcId="{D3AF1259-E2DE-44BD-9772-A4EBC43C1B19}" destId="{377440B0-E2E0-4BE1-9C19-C6B4490096C2}" srcOrd="5" destOrd="0" presId="urn:microsoft.com/office/officeart/2005/8/layout/radial2"/>
    <dgm:cxn modelId="{2D35D0FE-1A4E-4752-9488-C0CB089A4989}" type="presParOf" srcId="{D3AF1259-E2DE-44BD-9772-A4EBC43C1B19}" destId="{0FDCA237-5FB0-4FCB-9ABA-595264113156}" srcOrd="6" destOrd="0" presId="urn:microsoft.com/office/officeart/2005/8/layout/radial2"/>
    <dgm:cxn modelId="{9519EF62-4305-4FC6-AC55-8643035C4AC6}" type="presParOf" srcId="{0FDCA237-5FB0-4FCB-9ABA-595264113156}" destId="{B164FDC8-945A-4F47-9F69-DC2435AD56E6}" srcOrd="0" destOrd="0" presId="urn:microsoft.com/office/officeart/2005/8/layout/radial2"/>
    <dgm:cxn modelId="{EF823ACD-7AE3-48B4-858A-A3BB7C86C8AA}" type="presParOf" srcId="{0FDCA237-5FB0-4FCB-9ABA-595264113156}" destId="{214FB979-52B0-4B39-A3DB-0B630D15C2DC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440B0-E2E0-4BE1-9C19-C6B4490096C2}">
      <dsp:nvSpPr>
        <dsp:cNvPr id="0" name=""/>
        <dsp:cNvSpPr/>
      </dsp:nvSpPr>
      <dsp:spPr>
        <a:xfrm rot="1675491">
          <a:off x="2089747" y="2757037"/>
          <a:ext cx="1718233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718233" y="27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1F1E-2476-4CF0-AABB-1E43D053139B}">
      <dsp:nvSpPr>
        <dsp:cNvPr id="0" name=""/>
        <dsp:cNvSpPr/>
      </dsp:nvSpPr>
      <dsp:spPr>
        <a:xfrm rot="32120">
          <a:off x="2189739" y="2009529"/>
          <a:ext cx="1908787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908787" y="27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D56B9-A4D6-4F1D-AD0D-93FCB17544C6}">
      <dsp:nvSpPr>
        <dsp:cNvPr id="0" name=""/>
        <dsp:cNvSpPr/>
      </dsp:nvSpPr>
      <dsp:spPr>
        <a:xfrm rot="19890164">
          <a:off x="2089319" y="1229456"/>
          <a:ext cx="1658330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658330" y="27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EF4D-8FC9-4F4F-9AA9-DD653C026D31}">
      <dsp:nvSpPr>
        <dsp:cNvPr id="0" name=""/>
        <dsp:cNvSpPr/>
      </dsp:nvSpPr>
      <dsp:spPr>
        <a:xfrm>
          <a:off x="538240" y="1049922"/>
          <a:ext cx="1942988" cy="19429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6BF23-592B-4250-ADD0-89F9725887F0}">
      <dsp:nvSpPr>
        <dsp:cNvPr id="0" name=""/>
        <dsp:cNvSpPr/>
      </dsp:nvSpPr>
      <dsp:spPr>
        <a:xfrm>
          <a:off x="3576564" y="0"/>
          <a:ext cx="1165793" cy="11657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3747290" y="170726"/>
        <a:ext cx="824341" cy="824341"/>
      </dsp:txXfrm>
    </dsp:sp>
    <dsp:sp modelId="{3F973364-831D-4013-89D6-5ADAD7ECF1B9}">
      <dsp:nvSpPr>
        <dsp:cNvPr id="0" name=""/>
        <dsp:cNvSpPr/>
      </dsp:nvSpPr>
      <dsp:spPr>
        <a:xfrm>
          <a:off x="4098459" y="1468154"/>
          <a:ext cx="1165793" cy="116579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4269185" y="1638880"/>
        <a:ext cx="824341" cy="824341"/>
      </dsp:txXfrm>
    </dsp:sp>
    <dsp:sp modelId="{B164FDC8-945A-4F47-9F69-DC2435AD56E6}">
      <dsp:nvSpPr>
        <dsp:cNvPr id="0" name=""/>
        <dsp:cNvSpPr/>
      </dsp:nvSpPr>
      <dsp:spPr>
        <a:xfrm>
          <a:off x="3640076" y="2876612"/>
          <a:ext cx="1165793" cy="116579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3810802" y="3047338"/>
        <a:ext cx="824341" cy="824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440B0-E2E0-4BE1-9C19-C6B4490096C2}">
      <dsp:nvSpPr>
        <dsp:cNvPr id="0" name=""/>
        <dsp:cNvSpPr/>
      </dsp:nvSpPr>
      <dsp:spPr>
        <a:xfrm rot="2562536">
          <a:off x="2108729" y="2829287"/>
          <a:ext cx="611268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611268" y="27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1F1E-2476-4CF0-AABB-1E43D053139B}">
      <dsp:nvSpPr>
        <dsp:cNvPr id="0" name=""/>
        <dsp:cNvSpPr/>
      </dsp:nvSpPr>
      <dsp:spPr>
        <a:xfrm>
          <a:off x="2189781" y="1994258"/>
          <a:ext cx="679816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679816" y="27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D56B9-A4D6-4F1D-AD0D-93FCB17544C6}">
      <dsp:nvSpPr>
        <dsp:cNvPr id="0" name=""/>
        <dsp:cNvSpPr/>
      </dsp:nvSpPr>
      <dsp:spPr>
        <a:xfrm rot="19037464">
          <a:off x="2108729" y="1159229"/>
          <a:ext cx="611268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611268" y="27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EF4D-8FC9-4F4F-9AA9-DD653C026D31}">
      <dsp:nvSpPr>
        <dsp:cNvPr id="0" name=""/>
        <dsp:cNvSpPr/>
      </dsp:nvSpPr>
      <dsp:spPr>
        <a:xfrm>
          <a:off x="538240" y="1049922"/>
          <a:ext cx="1942988" cy="19429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6BF23-592B-4250-ADD0-89F9725887F0}">
      <dsp:nvSpPr>
        <dsp:cNvPr id="0" name=""/>
        <dsp:cNvSpPr/>
      </dsp:nvSpPr>
      <dsp:spPr>
        <a:xfrm>
          <a:off x="2484367" y="823"/>
          <a:ext cx="1165793" cy="116579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2655093" y="171549"/>
        <a:ext cx="824341" cy="824341"/>
      </dsp:txXfrm>
    </dsp:sp>
    <dsp:sp modelId="{3F973364-831D-4013-89D6-5ADAD7ECF1B9}">
      <dsp:nvSpPr>
        <dsp:cNvPr id="0" name=""/>
        <dsp:cNvSpPr/>
      </dsp:nvSpPr>
      <dsp:spPr>
        <a:xfrm>
          <a:off x="2869597" y="1438519"/>
          <a:ext cx="1165793" cy="116579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3040323" y="1609245"/>
        <a:ext cx="824341" cy="824341"/>
      </dsp:txXfrm>
    </dsp:sp>
    <dsp:sp modelId="{B164FDC8-945A-4F47-9F69-DC2435AD56E6}">
      <dsp:nvSpPr>
        <dsp:cNvPr id="0" name=""/>
        <dsp:cNvSpPr/>
      </dsp:nvSpPr>
      <dsp:spPr>
        <a:xfrm>
          <a:off x="2484367" y="2876216"/>
          <a:ext cx="1165793" cy="116579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2655093" y="3046942"/>
        <a:ext cx="824341" cy="824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DF4C5-F0E7-4072-B0C7-A63E48A47F0C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1760-5486-40E9-B9AF-C9301520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1760-5486-40E9-B9AF-C9301520D0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1760-5486-40E9-B9AF-C9301520D0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1760-5486-40E9-B9AF-C9301520D0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31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62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7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2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68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4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163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522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5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12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35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6.xml"/><Relationship Id="rId7" Type="http://schemas.openxmlformats.org/officeDocument/2006/relationships/image" Target="../media/image2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" Target="slide3.xm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diagramData" Target="../diagrams/data2.xml"/><Relationship Id="rId16" Type="http://schemas.openxmlformats.org/officeDocument/2006/relationships/image" Target="../media/image3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5" Type="http://schemas.openxmlformats.org/officeDocument/2006/relationships/slide" Target="slide6.xml"/><Relationship Id="rId10" Type="http://schemas.openxmlformats.org/officeDocument/2006/relationships/slide" Target="slide3.xml"/><Relationship Id="rId19" Type="http://schemas.microsoft.com/office/2007/relationships/hdphoto" Target="../media/hdphoto1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4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xmlns="" id="{F5CC086E-CDAA-4B8B-975B-C6FC45FDA1B2}"/>
              </a:ext>
            </a:extLst>
          </p:cNvPr>
          <p:cNvSpPr/>
          <p:nvPr/>
        </p:nvSpPr>
        <p:spPr>
          <a:xfrm flipH="1">
            <a:off x="2842260" y="1793319"/>
            <a:ext cx="6518300" cy="3274169"/>
          </a:xfrm>
          <a:prstGeom prst="roundRect">
            <a:avLst>
              <a:gd name="adj" fmla="val 3390"/>
            </a:avLst>
          </a:prstGeom>
          <a:solidFill>
            <a:srgbClr val="EAECFF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31">
            <a:extLst>
              <a:ext uri="{FF2B5EF4-FFF2-40B4-BE49-F238E27FC236}">
                <a16:creationId xmlns:a16="http://schemas.microsoft.com/office/drawing/2014/main" xmlns="" id="{9142CD23-D428-4730-80EA-9B408B03E5EC}"/>
              </a:ext>
            </a:extLst>
          </p:cNvPr>
          <p:cNvSpPr/>
          <p:nvPr/>
        </p:nvSpPr>
        <p:spPr>
          <a:xfrm>
            <a:off x="3067381" y="3539151"/>
            <a:ext cx="396000" cy="396000"/>
          </a:xfrm>
          <a:prstGeom prst="ellipse">
            <a:avLst/>
          </a:prstGeom>
          <a:solidFill>
            <a:srgbClr val="6383EC"/>
          </a:solidFill>
          <a:ln>
            <a:noFill/>
          </a:ln>
          <a:effectLst>
            <a:outerShdw blurRad="50800" dist="38100" dir="5400000" algn="t" rotWithShape="0">
              <a:srgbClr val="453EC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xmlns="" id="{2C7938C9-A497-4F8F-A1BA-DA44A68B8E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0709" y="3643041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1F005ACE-A7B9-4D9C-AC5A-D2BF0603E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8884054B-306D-4BD4-A41B-4AA2557DA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718169D-E492-4B50-9CEB-B71862149F3E}"/>
              </a:ext>
            </a:extLst>
          </p:cNvPr>
          <p:cNvSpPr/>
          <p:nvPr/>
        </p:nvSpPr>
        <p:spPr>
          <a:xfrm>
            <a:off x="3009900" y="1916079"/>
            <a:ext cx="650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34EC0"/>
                </a:solidFill>
              </a:rPr>
              <a:t>PROJECT TEAM DAMURA </a:t>
            </a:r>
            <a:endParaRPr lang="ko-KR" altLang="en-US" sz="4800" kern="0" dirty="0">
              <a:solidFill>
                <a:srgbClr val="534EC0"/>
              </a:solidFill>
            </a:endParaRPr>
          </a:p>
        </p:txBody>
      </p:sp>
      <p:sp>
        <p:nvSpPr>
          <p:cNvPr id="40" name="사각형: 둥근 한쪽 모서리 19">
            <a:extLst>
              <a:ext uri="{FF2B5EF4-FFF2-40B4-BE49-F238E27FC236}">
                <a16:creationId xmlns:a16="http://schemas.microsoft.com/office/drawing/2014/main" xmlns="" id="{F20C94E3-72F3-4A92-A008-7116E209B62E}"/>
              </a:ext>
            </a:extLst>
          </p:cNvPr>
          <p:cNvSpPr/>
          <p:nvPr/>
        </p:nvSpPr>
        <p:spPr>
          <a:xfrm flipH="1">
            <a:off x="3748869" y="2613804"/>
            <a:ext cx="5611691" cy="2452371"/>
          </a:xfrm>
          <a:prstGeom prst="round1Rect">
            <a:avLst>
              <a:gd name="adj" fmla="val 657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872135" y="3130098"/>
            <a:ext cx="836514" cy="836514"/>
            <a:chOff x="7621127" y="3477074"/>
            <a:chExt cx="1296000" cy="1296000"/>
          </a:xfrm>
        </p:grpSpPr>
        <p:sp>
          <p:nvSpPr>
            <p:cNvPr id="43" name="타원 42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>
          <a:xfrm>
            <a:off x="8008238" y="4095664"/>
            <a:ext cx="588623" cy="496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임현주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계약</a:t>
            </a: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38398" y="4095664"/>
            <a:ext cx="588623" cy="496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박종혁</a:t>
            </a: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계약직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73318" y="4095664"/>
            <a:ext cx="588623" cy="496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전현정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대리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78347" y="4095664"/>
            <a:ext cx="588623" cy="496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한영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55246" y="3130098"/>
            <a:ext cx="836514" cy="836514"/>
            <a:chOff x="2622378" y="3207080"/>
            <a:chExt cx="1296000" cy="1296000"/>
          </a:xfrm>
        </p:grpSpPr>
        <p:sp>
          <p:nvSpPr>
            <p:cNvPr id="50" name="타원 49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5594209" y="3130098"/>
            <a:ext cx="836514" cy="836514"/>
            <a:chOff x="4187379" y="3225016"/>
            <a:chExt cx="1296000" cy="1296000"/>
          </a:xfrm>
        </p:grpSpPr>
        <p:sp>
          <p:nvSpPr>
            <p:cNvPr id="53" name="타원 52"/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54" name="Group 58"/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55" name="Freeform 60"/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3"/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5"/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6"/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7"/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8"/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71"/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2"/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73"/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4"/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5"/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6"/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7"/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8"/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9"/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80"/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81"/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6749372" y="3124619"/>
            <a:ext cx="836514" cy="836514"/>
            <a:chOff x="7621127" y="3477074"/>
            <a:chExt cx="1296000" cy="1296000"/>
          </a:xfrm>
        </p:grpSpPr>
        <p:sp>
          <p:nvSpPr>
            <p:cNvPr id="81" name="타원 80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7997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76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80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8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83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1" name="그림 90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3" y="1461547"/>
            <a:ext cx="2340293" cy="502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5429250" y="1609872"/>
            <a:ext cx="5676900" cy="4381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장바구니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같은 메뉴를 여러 번 클릭하여도 장바구니에 중복으로 저장되지 않고 개수</a:t>
            </a:r>
            <a:r>
              <a:rPr lang="en-US" altLang="ko-KR" dirty="0" smtClean="0"/>
              <a:t>(Count)</a:t>
            </a:r>
            <a:r>
              <a:rPr lang="ko-KR" altLang="en-US" dirty="0" smtClean="0"/>
              <a:t>를 증가시킴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등록된 제품을 삭제하거나</a:t>
            </a:r>
            <a:r>
              <a:rPr lang="en-US" altLang="ko-KR" dirty="0" smtClean="0"/>
              <a:t>, count</a:t>
            </a:r>
            <a:r>
              <a:rPr lang="ko-KR" altLang="en-US" dirty="0" smtClean="0"/>
              <a:t>를 수정하면 </a:t>
            </a:r>
            <a:endParaRPr lang="en-US" altLang="ko-KR" dirty="0" smtClean="0"/>
          </a:p>
          <a:p>
            <a:r>
              <a:rPr lang="ko-KR" altLang="en-US" dirty="0" smtClean="0"/>
              <a:t>주문금액도 수정됨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이하로는 떨어지지 않도록 지</a:t>
            </a:r>
            <a:r>
              <a:rPr lang="ko-KR" altLang="en-US" dirty="0" smtClean="0"/>
              <a:t>정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23" name="타원 22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1142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76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80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8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83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1" name="그림 90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43" y="1995747"/>
            <a:ext cx="2883566" cy="131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3" y="4165631"/>
            <a:ext cx="2925662" cy="132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순서도: 대체 처리 22"/>
          <p:cNvSpPr/>
          <p:nvPr/>
        </p:nvSpPr>
        <p:spPr>
          <a:xfrm>
            <a:off x="7667636" y="2641276"/>
            <a:ext cx="3648063" cy="254032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현금 선택 </a:t>
            </a:r>
            <a:r>
              <a:rPr lang="en-US" altLang="ko-KR" sz="2000" b="1" dirty="0" smtClean="0"/>
              <a:t>:</a:t>
            </a:r>
          </a:p>
          <a:p>
            <a:pPr algn="ctr"/>
            <a:r>
              <a:rPr lang="ko-KR" altLang="en-US" sz="2000" dirty="0" smtClean="0"/>
              <a:t>얼마를 지불할 것인지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선택하는 창이 발생함</a:t>
            </a:r>
            <a:endParaRPr lang="en-US" altLang="ko-KR" sz="2000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신용카드 선택 </a:t>
            </a:r>
            <a:r>
              <a:rPr lang="en-US" altLang="ko-KR" sz="2000" b="1" dirty="0" smtClean="0"/>
              <a:t>:</a:t>
            </a:r>
          </a:p>
          <a:p>
            <a:pPr algn="ctr"/>
            <a:r>
              <a:rPr lang="ko-KR" altLang="en-US" sz="2000" dirty="0" smtClean="0"/>
              <a:t>별다른 이벤트 없음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</p:txBody>
      </p:sp>
      <p:sp>
        <p:nvSpPr>
          <p:cNvPr id="24" name="타원 23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26" name="타원 25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>
            <a:off x="5022943" y="2476996"/>
            <a:ext cx="3054257" cy="961529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986477" y="4432333"/>
            <a:ext cx="3043098" cy="92042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049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76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80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8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83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1" name="그림 90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705596"/>
            <a:ext cx="28670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1656058"/>
            <a:ext cx="3133730" cy="330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34" y="1320418"/>
            <a:ext cx="3780113" cy="37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26" name="타원 25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9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4343400" y="5810250"/>
            <a:ext cx="928709" cy="4857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8401050" y="5810250"/>
            <a:ext cx="928709" cy="4857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1804972" y="5500702"/>
            <a:ext cx="2345598" cy="108107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로고 더블클릭</a:t>
            </a:r>
            <a:endParaRPr lang="en-US" altLang="ko-KR" sz="2000" dirty="0" smtClean="0"/>
          </a:p>
        </p:txBody>
      </p:sp>
      <p:sp>
        <p:nvSpPr>
          <p:cNvPr id="41" name="순서도: 대체 처리 40"/>
          <p:cNvSpPr/>
          <p:nvPr/>
        </p:nvSpPr>
        <p:spPr>
          <a:xfrm>
            <a:off x="5691172" y="5500702"/>
            <a:ext cx="2345598" cy="108107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관리자로 로그인</a:t>
            </a:r>
            <a:endParaRPr lang="en-US" altLang="ko-KR" sz="2000" dirty="0" smtClean="0"/>
          </a:p>
        </p:txBody>
      </p:sp>
      <p:sp>
        <p:nvSpPr>
          <p:cNvPr id="42" name="순서도: 대체 처리 41"/>
          <p:cNvSpPr/>
          <p:nvPr/>
        </p:nvSpPr>
        <p:spPr>
          <a:xfrm>
            <a:off x="9644047" y="5491177"/>
            <a:ext cx="2345598" cy="108107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PC</a:t>
            </a:r>
            <a:r>
              <a:rPr lang="ko-KR" altLang="en-US" sz="2000" dirty="0" smtClean="0"/>
              <a:t>이름 지정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8181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97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101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9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4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2" name="그림 111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2" descr="C:\Users\305\Desktop\PPT캡~1\주문 들어오면 들어오는 폼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19" y="1600184"/>
            <a:ext cx="760476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31" name="타원 30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09724" y="512444"/>
            <a:ext cx="630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관리자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8201026" y="3114675"/>
            <a:ext cx="3848100" cy="2066926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주문 들어왔을 때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dirty="0" smtClean="0"/>
              <a:t>새로운 주문이 있을 때</a:t>
            </a:r>
            <a:r>
              <a:rPr lang="en-US" altLang="ko-KR" sz="2000" dirty="0" smtClean="0"/>
              <a:t>, </a:t>
            </a:r>
          </a:p>
          <a:p>
            <a:pPr algn="ctr"/>
            <a:r>
              <a:rPr lang="ko-KR" altLang="en-US" sz="2000" dirty="0" smtClean="0"/>
              <a:t>알림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팝업창이</a:t>
            </a:r>
            <a:r>
              <a:rPr lang="ko-KR" altLang="en-US" sz="2000" dirty="0" smtClean="0"/>
              <a:t> 발생하며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사용자가 선택한 정보가 새로운 폼을 통해 보여지게 됨</a:t>
            </a:r>
            <a:endParaRPr lang="en-US" altLang="ko-KR" sz="2000" dirty="0" smtClean="0"/>
          </a:p>
        </p:txBody>
      </p:sp>
      <p:sp>
        <p:nvSpPr>
          <p:cNvPr id="47" name="왼쪽 화살표 설명선 46"/>
          <p:cNvSpPr/>
          <p:nvPr/>
        </p:nvSpPr>
        <p:spPr>
          <a:xfrm rot="5400000" flipH="1">
            <a:off x="6543958" y="3448333"/>
            <a:ext cx="2323816" cy="856967"/>
          </a:xfrm>
          <a:prstGeom prst="leftArrowCallout">
            <a:avLst>
              <a:gd name="adj1" fmla="val 25000"/>
              <a:gd name="adj2" fmla="val 25000"/>
              <a:gd name="adj3" fmla="val 23583"/>
              <a:gd name="adj4" fmla="val 23022"/>
            </a:avLst>
          </a:prstGeom>
          <a:solidFill>
            <a:srgbClr val="FF0000">
              <a:alpha val="19000"/>
            </a:srgb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대체 처리 48"/>
          <p:cNvSpPr/>
          <p:nvPr/>
        </p:nvSpPr>
        <p:spPr>
          <a:xfrm>
            <a:off x="2667000" y="5248274"/>
            <a:ext cx="5353050" cy="148590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전달 버튼을 눌렀을 때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dirty="0" smtClean="0"/>
              <a:t>주문관리 프로그램에서 보이지 않도록 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2164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5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97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99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101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9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2" name="그림 111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055" y="1348354"/>
            <a:ext cx="44481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29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31" name="타원 30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6451" y="1362075"/>
            <a:ext cx="1217143" cy="529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왼쪽 화살표 설명선 32"/>
          <p:cNvSpPr/>
          <p:nvPr/>
        </p:nvSpPr>
        <p:spPr>
          <a:xfrm flipH="1">
            <a:off x="2124638" y="1600199"/>
            <a:ext cx="2285436" cy="571501"/>
          </a:xfrm>
          <a:prstGeom prst="leftArrowCallout">
            <a:avLst>
              <a:gd name="adj1" fmla="val 25000"/>
              <a:gd name="adj2" fmla="val 25000"/>
              <a:gd name="adj3" fmla="val 23583"/>
              <a:gd name="adj4" fmla="val 47615"/>
            </a:avLst>
          </a:prstGeom>
          <a:solidFill>
            <a:srgbClr val="FF0000">
              <a:alpha val="19000"/>
            </a:srgb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/>
          <p:nvPr/>
        </p:nvCxnSpPr>
        <p:spPr>
          <a:xfrm>
            <a:off x="8867775" y="1962150"/>
            <a:ext cx="685800" cy="67627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대체 처리 51"/>
          <p:cNvSpPr/>
          <p:nvPr/>
        </p:nvSpPr>
        <p:spPr>
          <a:xfrm>
            <a:off x="4552960" y="4991101"/>
            <a:ext cx="7410440" cy="157162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제품등록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dirty="0" smtClean="0"/>
              <a:t>버튼을 클릭하면 새로운 폼을 띄움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제품분류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가격을 지정하여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등록</a:t>
            </a:r>
            <a:endParaRPr lang="en-US" altLang="ko-KR" sz="2000" dirty="0" smtClean="0"/>
          </a:p>
        </p:txBody>
      </p:sp>
      <p:sp>
        <p:nvSpPr>
          <p:cNvPr id="53" name="순서도: 대체 처리 52"/>
          <p:cNvSpPr/>
          <p:nvPr/>
        </p:nvSpPr>
        <p:spPr>
          <a:xfrm>
            <a:off x="9553586" y="1362075"/>
            <a:ext cx="2514589" cy="2619376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제품분류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dirty="0" err="1" smtClean="0"/>
              <a:t>콤보박스를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이용하여 체크된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목록을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따로 저장하여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분류할 수 있게 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2164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5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97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99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101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9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2" name="그림 111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4" y="1393472"/>
            <a:ext cx="5359718" cy="268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29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31" name="타원 30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6451" y="1362075"/>
            <a:ext cx="1217143" cy="529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왼쪽 화살표 설명선 22"/>
          <p:cNvSpPr/>
          <p:nvPr/>
        </p:nvSpPr>
        <p:spPr>
          <a:xfrm flipH="1">
            <a:off x="2124637" y="2181224"/>
            <a:ext cx="1552012" cy="571501"/>
          </a:xfrm>
          <a:prstGeom prst="leftArrowCallout">
            <a:avLst>
              <a:gd name="adj1" fmla="val 25000"/>
              <a:gd name="adj2" fmla="val 25000"/>
              <a:gd name="adj3" fmla="val 23583"/>
              <a:gd name="adj4" fmla="val 69095"/>
            </a:avLst>
          </a:prstGeom>
          <a:solidFill>
            <a:srgbClr val="FF0000">
              <a:alpha val="19000"/>
            </a:srgb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9525001" y="1514474"/>
            <a:ext cx="2571750" cy="243840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검색</a:t>
            </a:r>
            <a:endParaRPr lang="en-US" altLang="ko-KR" sz="2000" b="1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콤보박스를</a:t>
            </a:r>
            <a:r>
              <a:rPr lang="ko-KR" altLang="en-US" sz="2000" dirty="0" smtClean="0"/>
              <a:t> 이용한 분류선택</a:t>
            </a:r>
            <a:r>
              <a:rPr lang="en-US" altLang="ko-KR" sz="2000" dirty="0" smtClean="0"/>
              <a:t> </a:t>
            </a:r>
          </a:p>
          <a:p>
            <a:pPr algn="ctr"/>
            <a:r>
              <a:rPr lang="ko-KR" altLang="en-US" sz="2000" dirty="0" smtClean="0"/>
              <a:t>이름에 포함된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단어로 검색이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가능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</p:txBody>
      </p:sp>
      <p:cxnSp>
        <p:nvCxnSpPr>
          <p:cNvPr id="28" name="꺾인 연결선 27"/>
          <p:cNvCxnSpPr/>
          <p:nvPr/>
        </p:nvCxnSpPr>
        <p:spPr>
          <a:xfrm>
            <a:off x="8982075" y="2400300"/>
            <a:ext cx="685800" cy="67627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대체 처리 33"/>
          <p:cNvSpPr/>
          <p:nvPr/>
        </p:nvSpPr>
        <p:spPr>
          <a:xfrm>
            <a:off x="9610726" y="4257675"/>
            <a:ext cx="2438400" cy="145732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dirty="0" smtClean="0"/>
              <a:t>선택한 행의 정보를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에서 삭제</a:t>
            </a:r>
            <a:endParaRPr lang="en-US" altLang="ko-KR" sz="2000" dirty="0" smtClean="0"/>
          </a:p>
        </p:txBody>
      </p:sp>
      <p:sp>
        <p:nvSpPr>
          <p:cNvPr id="40" name="순서도: 대체 처리 39"/>
          <p:cNvSpPr/>
          <p:nvPr/>
        </p:nvSpPr>
        <p:spPr>
          <a:xfrm>
            <a:off x="3838574" y="4848225"/>
            <a:ext cx="5362575" cy="145732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dirty="0" smtClean="0"/>
              <a:t>선택한 행의 정보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변경할 </a:t>
            </a:r>
            <a:r>
              <a:rPr lang="en-US" altLang="ko-KR" sz="2000" dirty="0" smtClean="0"/>
              <a:t>~ </a:t>
            </a:r>
            <a:r>
              <a:rPr lang="ko-KR" altLang="en-US" sz="2000" dirty="0" smtClean="0"/>
              <a:t>에 입력됨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~</a:t>
            </a:r>
            <a:r>
              <a:rPr lang="ko-KR" altLang="en-US" sz="2000" dirty="0" smtClean="0"/>
              <a:t>변경에 입력한 값으로 수정됨</a:t>
            </a:r>
            <a:endParaRPr lang="en-US" altLang="ko-KR" sz="2000" dirty="0" smtClean="0"/>
          </a:p>
        </p:txBody>
      </p:sp>
      <p:cxnSp>
        <p:nvCxnSpPr>
          <p:cNvPr id="35" name="꺾인 연결선 34"/>
          <p:cNvCxnSpPr/>
          <p:nvPr/>
        </p:nvCxnSpPr>
        <p:spPr>
          <a:xfrm rot="5400000">
            <a:off x="6896103" y="4171951"/>
            <a:ext cx="1257299" cy="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8836819" y="3840955"/>
            <a:ext cx="1062037" cy="61912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164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81614" y="2455692"/>
            <a:ext cx="1816443" cy="1816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34662" y="2455692"/>
            <a:ext cx="1816443" cy="1816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달 7"/>
          <p:cNvSpPr/>
          <p:nvPr/>
        </p:nvSpPr>
        <p:spPr>
          <a:xfrm rot="15329257">
            <a:off x="4528618" y="1518282"/>
            <a:ext cx="244555" cy="1348946"/>
          </a:xfrm>
          <a:prstGeom prst="moon">
            <a:avLst>
              <a:gd name="adj" fmla="val 2170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달 8"/>
          <p:cNvSpPr/>
          <p:nvPr/>
        </p:nvSpPr>
        <p:spPr>
          <a:xfrm rot="6270743" flipH="1">
            <a:off x="7211077" y="1433169"/>
            <a:ext cx="244555" cy="1348946"/>
          </a:xfrm>
          <a:prstGeom prst="moon">
            <a:avLst>
              <a:gd name="adj" fmla="val 2170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170036" y="3777848"/>
            <a:ext cx="275967" cy="275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70826" y="3731873"/>
            <a:ext cx="275967" cy="275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123836" y="2449342"/>
            <a:ext cx="1731998" cy="884732"/>
          </a:xfrm>
          <a:custGeom>
            <a:avLst/>
            <a:gdLst>
              <a:gd name="connsiteX0" fmla="*/ 865999 w 1731998"/>
              <a:gd name="connsiteY0" fmla="*/ 0 h 884732"/>
              <a:gd name="connsiteX1" fmla="*/ 1702848 w 1731998"/>
              <a:gd name="connsiteY1" fmla="*/ 554701 h 884732"/>
              <a:gd name="connsiteX2" fmla="*/ 1731998 w 1731998"/>
              <a:gd name="connsiteY2" fmla="*/ 634344 h 884732"/>
              <a:gd name="connsiteX3" fmla="*/ 1648326 w 1731998"/>
              <a:gd name="connsiteY3" fmla="*/ 684542 h 884732"/>
              <a:gd name="connsiteX4" fmla="*/ 83671 w 1731998"/>
              <a:gd name="connsiteY4" fmla="*/ 684542 h 884732"/>
              <a:gd name="connsiteX5" fmla="*/ 0 w 1731998"/>
              <a:gd name="connsiteY5" fmla="*/ 634345 h 884732"/>
              <a:gd name="connsiteX6" fmla="*/ 29150 w 1731998"/>
              <a:gd name="connsiteY6" fmla="*/ 554701 h 884732"/>
              <a:gd name="connsiteX7" fmla="*/ 865999 w 1731998"/>
              <a:gd name="connsiteY7" fmla="*/ 0 h 88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1998" h="884732">
                <a:moveTo>
                  <a:pt x="865999" y="0"/>
                </a:moveTo>
                <a:cubicBezTo>
                  <a:pt x="1242197" y="0"/>
                  <a:pt x="1564973" y="228727"/>
                  <a:pt x="1702848" y="554701"/>
                </a:cubicBezTo>
                <a:lnTo>
                  <a:pt x="1731998" y="634344"/>
                </a:lnTo>
                <a:lnTo>
                  <a:pt x="1648326" y="684542"/>
                </a:lnTo>
                <a:cubicBezTo>
                  <a:pt x="1151128" y="951462"/>
                  <a:pt x="580868" y="951462"/>
                  <a:pt x="83671" y="684542"/>
                </a:cubicBezTo>
                <a:lnTo>
                  <a:pt x="0" y="634345"/>
                </a:lnTo>
                <a:lnTo>
                  <a:pt x="29150" y="554701"/>
                </a:lnTo>
                <a:cubicBezTo>
                  <a:pt x="167025" y="228727"/>
                  <a:pt x="489801" y="0"/>
                  <a:pt x="865999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79704" y="3075746"/>
            <a:ext cx="1816444" cy="1182100"/>
          </a:xfrm>
          <a:custGeom>
            <a:avLst/>
            <a:gdLst>
              <a:gd name="connsiteX0" fmla="*/ 1774221 w 1816444"/>
              <a:gd name="connsiteY0" fmla="*/ 0 h 1182100"/>
              <a:gd name="connsiteX1" fmla="*/ 1775612 w 1816444"/>
              <a:gd name="connsiteY1" fmla="*/ 3801 h 1182100"/>
              <a:gd name="connsiteX2" fmla="*/ 1816444 w 1816444"/>
              <a:gd name="connsiteY2" fmla="*/ 273878 h 1182100"/>
              <a:gd name="connsiteX3" fmla="*/ 908222 w 1816444"/>
              <a:gd name="connsiteY3" fmla="*/ 1182100 h 1182100"/>
              <a:gd name="connsiteX4" fmla="*/ 0 w 1816444"/>
              <a:gd name="connsiteY4" fmla="*/ 273878 h 1182100"/>
              <a:gd name="connsiteX5" fmla="*/ 40832 w 1816444"/>
              <a:gd name="connsiteY5" fmla="*/ 3801 h 1182100"/>
              <a:gd name="connsiteX6" fmla="*/ 42223 w 1816444"/>
              <a:gd name="connsiteY6" fmla="*/ 1 h 1182100"/>
              <a:gd name="connsiteX7" fmla="*/ 125894 w 1816444"/>
              <a:gd name="connsiteY7" fmla="*/ 50198 h 1182100"/>
              <a:gd name="connsiteX8" fmla="*/ 1690549 w 1816444"/>
              <a:gd name="connsiteY8" fmla="*/ 50198 h 1182100"/>
              <a:gd name="connsiteX9" fmla="*/ 1774221 w 1816444"/>
              <a:gd name="connsiteY9" fmla="*/ 0 h 118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6444" h="1182100">
                <a:moveTo>
                  <a:pt x="1774221" y="0"/>
                </a:moveTo>
                <a:lnTo>
                  <a:pt x="1775612" y="3801"/>
                </a:lnTo>
                <a:cubicBezTo>
                  <a:pt x="1802149" y="89118"/>
                  <a:pt x="1816444" y="179829"/>
                  <a:pt x="1816444" y="273878"/>
                </a:cubicBezTo>
                <a:cubicBezTo>
                  <a:pt x="1816444" y="775475"/>
                  <a:pt x="1409819" y="1182100"/>
                  <a:pt x="908222" y="1182100"/>
                </a:cubicBezTo>
                <a:cubicBezTo>
                  <a:pt x="406625" y="1182100"/>
                  <a:pt x="0" y="775475"/>
                  <a:pt x="0" y="273878"/>
                </a:cubicBezTo>
                <a:cubicBezTo>
                  <a:pt x="0" y="179829"/>
                  <a:pt x="14296" y="89118"/>
                  <a:pt x="40832" y="3801"/>
                </a:cubicBezTo>
                <a:lnTo>
                  <a:pt x="42223" y="1"/>
                </a:lnTo>
                <a:lnTo>
                  <a:pt x="125894" y="50198"/>
                </a:lnTo>
                <a:cubicBezTo>
                  <a:pt x="623091" y="317118"/>
                  <a:pt x="1193351" y="317118"/>
                  <a:pt x="1690549" y="50198"/>
                </a:cubicBezTo>
                <a:lnTo>
                  <a:pt x="177422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376734" y="2439817"/>
            <a:ext cx="1731998" cy="884732"/>
          </a:xfrm>
          <a:custGeom>
            <a:avLst/>
            <a:gdLst>
              <a:gd name="connsiteX0" fmla="*/ 865999 w 1731998"/>
              <a:gd name="connsiteY0" fmla="*/ 0 h 884732"/>
              <a:gd name="connsiteX1" fmla="*/ 1702848 w 1731998"/>
              <a:gd name="connsiteY1" fmla="*/ 554701 h 884732"/>
              <a:gd name="connsiteX2" fmla="*/ 1731998 w 1731998"/>
              <a:gd name="connsiteY2" fmla="*/ 634344 h 884732"/>
              <a:gd name="connsiteX3" fmla="*/ 1648326 w 1731998"/>
              <a:gd name="connsiteY3" fmla="*/ 684542 h 884732"/>
              <a:gd name="connsiteX4" fmla="*/ 83671 w 1731998"/>
              <a:gd name="connsiteY4" fmla="*/ 684542 h 884732"/>
              <a:gd name="connsiteX5" fmla="*/ 0 w 1731998"/>
              <a:gd name="connsiteY5" fmla="*/ 634345 h 884732"/>
              <a:gd name="connsiteX6" fmla="*/ 29150 w 1731998"/>
              <a:gd name="connsiteY6" fmla="*/ 554701 h 884732"/>
              <a:gd name="connsiteX7" fmla="*/ 865999 w 1731998"/>
              <a:gd name="connsiteY7" fmla="*/ 0 h 88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1998" h="884732">
                <a:moveTo>
                  <a:pt x="865999" y="0"/>
                </a:moveTo>
                <a:cubicBezTo>
                  <a:pt x="1242197" y="0"/>
                  <a:pt x="1564973" y="228727"/>
                  <a:pt x="1702848" y="554701"/>
                </a:cubicBezTo>
                <a:lnTo>
                  <a:pt x="1731998" y="634344"/>
                </a:lnTo>
                <a:lnTo>
                  <a:pt x="1648326" y="684542"/>
                </a:lnTo>
                <a:cubicBezTo>
                  <a:pt x="1151128" y="951462"/>
                  <a:pt x="580868" y="951462"/>
                  <a:pt x="83671" y="684542"/>
                </a:cubicBezTo>
                <a:lnTo>
                  <a:pt x="0" y="634345"/>
                </a:lnTo>
                <a:lnTo>
                  <a:pt x="29150" y="554701"/>
                </a:lnTo>
                <a:cubicBezTo>
                  <a:pt x="167025" y="228727"/>
                  <a:pt x="489801" y="0"/>
                  <a:pt x="865999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332602" y="3066221"/>
            <a:ext cx="1816444" cy="1182100"/>
          </a:xfrm>
          <a:custGeom>
            <a:avLst/>
            <a:gdLst>
              <a:gd name="connsiteX0" fmla="*/ 1774221 w 1816444"/>
              <a:gd name="connsiteY0" fmla="*/ 0 h 1182100"/>
              <a:gd name="connsiteX1" fmla="*/ 1775612 w 1816444"/>
              <a:gd name="connsiteY1" fmla="*/ 3801 h 1182100"/>
              <a:gd name="connsiteX2" fmla="*/ 1816444 w 1816444"/>
              <a:gd name="connsiteY2" fmla="*/ 273878 h 1182100"/>
              <a:gd name="connsiteX3" fmla="*/ 908222 w 1816444"/>
              <a:gd name="connsiteY3" fmla="*/ 1182100 h 1182100"/>
              <a:gd name="connsiteX4" fmla="*/ 0 w 1816444"/>
              <a:gd name="connsiteY4" fmla="*/ 273878 h 1182100"/>
              <a:gd name="connsiteX5" fmla="*/ 40832 w 1816444"/>
              <a:gd name="connsiteY5" fmla="*/ 3801 h 1182100"/>
              <a:gd name="connsiteX6" fmla="*/ 42223 w 1816444"/>
              <a:gd name="connsiteY6" fmla="*/ 1 h 1182100"/>
              <a:gd name="connsiteX7" fmla="*/ 125894 w 1816444"/>
              <a:gd name="connsiteY7" fmla="*/ 50198 h 1182100"/>
              <a:gd name="connsiteX8" fmla="*/ 1690549 w 1816444"/>
              <a:gd name="connsiteY8" fmla="*/ 50198 h 1182100"/>
              <a:gd name="connsiteX9" fmla="*/ 1774221 w 1816444"/>
              <a:gd name="connsiteY9" fmla="*/ 0 h 118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6444" h="1182100">
                <a:moveTo>
                  <a:pt x="1774221" y="0"/>
                </a:moveTo>
                <a:lnTo>
                  <a:pt x="1775612" y="3801"/>
                </a:lnTo>
                <a:cubicBezTo>
                  <a:pt x="1802149" y="89118"/>
                  <a:pt x="1816444" y="179829"/>
                  <a:pt x="1816444" y="273878"/>
                </a:cubicBezTo>
                <a:cubicBezTo>
                  <a:pt x="1816444" y="775475"/>
                  <a:pt x="1409819" y="1182100"/>
                  <a:pt x="908222" y="1182100"/>
                </a:cubicBezTo>
                <a:cubicBezTo>
                  <a:pt x="406625" y="1182100"/>
                  <a:pt x="0" y="775475"/>
                  <a:pt x="0" y="273878"/>
                </a:cubicBezTo>
                <a:cubicBezTo>
                  <a:pt x="0" y="179829"/>
                  <a:pt x="14296" y="89118"/>
                  <a:pt x="40832" y="3801"/>
                </a:cubicBezTo>
                <a:lnTo>
                  <a:pt x="42223" y="1"/>
                </a:lnTo>
                <a:lnTo>
                  <a:pt x="125894" y="50198"/>
                </a:lnTo>
                <a:cubicBezTo>
                  <a:pt x="623091" y="317118"/>
                  <a:pt x="1193351" y="317118"/>
                  <a:pt x="1690549" y="50198"/>
                </a:cubicBezTo>
                <a:lnTo>
                  <a:pt x="177422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5596" y="4595859"/>
            <a:ext cx="5189209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질문은 받지 않습니다</a:t>
            </a:r>
            <a:r>
              <a:rPr lang="en-US" altLang="ko-KR" sz="3600" b="1" dirty="0">
                <a:solidFill>
                  <a:prstClr val="white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Feat. </a:t>
            </a:r>
            <a:r>
              <a:rPr lang="ko-KR" altLang="en-US" sz="3600" b="1" dirty="0">
                <a:solidFill>
                  <a:prstClr val="white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궁서체</a:t>
            </a:r>
            <a:endParaRPr lang="en-US" altLang="ko-KR" sz="3600" b="1" dirty="0">
              <a:solidFill>
                <a:prstClr val="white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567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C -0.00052 -0.00023 -0.01927 0.01459 -0.0293 0.01227 C -0.03946 0.00973 -0.05756 -0.01296 -0.06055 -0.01435 C -0.06368 -0.01574 -0.05326 -0.00115 -0.04753 0.00325 C -0.0418 0.00788 -0.03386 0.0132 -0.02618 0.0132 C -0.01849 0.01343 0.00052 0.00024 3.33333E-6 -4.81481E-6 Z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C -0.00053 -0.00023 -0.01928 0.01459 -0.0293 0.01227 C -0.03946 0.00972 -0.05756 -0.01296 -0.06055 -0.01435 C -0.06368 -0.01574 -0.05326 -0.00116 -0.04753 0.00324 C -0.0418 0.00787 -0.03386 0.0132 -0.02618 0.0132 C -0.01849 0.01343 0.00052 0.00023 4.58333E-6 -1.85185E-6 Z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  <p:bldP spid="20" grpId="0" animBg="1"/>
      <p:bldP spid="20" grpId="1" animBg="1"/>
      <p:bldP spid="22" grpId="0" animBg="1"/>
      <p:bldP spid="22" grpId="1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4" name="그림 43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-37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5" name="모서리가 둥근 직사각형 24"/>
          <p:cNvSpPr/>
          <p:nvPr/>
        </p:nvSpPr>
        <p:spPr>
          <a:xfrm>
            <a:off x="3205896" y="2219314"/>
            <a:ext cx="7462922" cy="83781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DAMURA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프로그램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구조 및 간단한 소개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19392" y="3003532"/>
            <a:ext cx="7462922" cy="837818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white"/>
                </a:solidFill>
              </a:rPr>
              <a:t>주문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프로그램 폼 기능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30500" y="3761127"/>
            <a:ext cx="7462922" cy="837818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-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사용자 폼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3996" y="4554999"/>
            <a:ext cx="7462922" cy="83781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-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관리자 폼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36" name="타원 35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668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4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1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="" xmlns:p14="http://schemas.microsoft.com/office/powerpoint/2010/main" val="2504891367"/>
              </p:ext>
            </p:extLst>
          </p:nvPr>
        </p:nvGraphicFramePr>
        <p:xfrm>
          <a:off x="5280118" y="1682750"/>
          <a:ext cx="6438900" cy="4042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4314825" y="3714750"/>
            <a:ext cx="1460500" cy="19004"/>
          </a:xfrm>
          <a:prstGeom prst="straightConnector1">
            <a:avLst/>
          </a:prstGeom>
          <a:ln w="53975">
            <a:gradFill>
              <a:gsLst>
                <a:gs pos="25000">
                  <a:schemeClr val="accent4">
                    <a:alpha val="51000"/>
                    <a:lumMod val="64000"/>
                  </a:schemeClr>
                </a:gs>
                <a:gs pos="100000">
                  <a:srgbClr val="00B050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KakaoTalk_20200709_121247680">
            <a:hlinkClick r:id="rId8" action="ppaction://hlinksldjump"/>
          </p:cNvPr>
          <p:cNvPicPr>
            <a:picLocks noGrp="1"/>
          </p:cNvPicPr>
          <p:nvPr isPhoto="1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sharpenSoften amount="-37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6" name="TextBox 45"/>
          <p:cNvSpPr txBox="1"/>
          <p:nvPr/>
        </p:nvSpPr>
        <p:spPr>
          <a:xfrm>
            <a:off x="1609724" y="512444"/>
            <a:ext cx="630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DAMURA</a:t>
            </a:r>
            <a:r>
              <a:rPr lang="en-US" altLang="ko-KR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프로그램 구조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14600" y="4749594"/>
            <a:ext cx="1485900" cy="47010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Admin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24521" y="1996869"/>
            <a:ext cx="1334053" cy="44153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User1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743646" y="3511344"/>
            <a:ext cx="1334053" cy="44153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User2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286446" y="4997244"/>
            <a:ext cx="1334053" cy="44153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User3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347422" y="2686166"/>
            <a:ext cx="1862628" cy="1926484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1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34" name="타원 33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438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22275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1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4" name="그림 43" descr="KakaoTalk_20200709_121247680">
            <a:hlinkClick r:id="rId4" action="ppaction://hlinksldjump"/>
          </p:cNvPr>
          <p:cNvPicPr>
            <a:picLocks noGrp="1"/>
          </p:cNvPicPr>
          <p:nvPr isPhoto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harpenSoften amount="-37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6" name="직사각형 25"/>
          <p:cNvSpPr/>
          <p:nvPr/>
        </p:nvSpPr>
        <p:spPr>
          <a:xfrm>
            <a:off x="8513689" y="4422686"/>
            <a:ext cx="3049661" cy="1920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■ </a:t>
            </a:r>
            <a:r>
              <a:rPr lang="ko-KR" altLang="en-US" sz="1700" b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사용자폼</a:t>
            </a:r>
            <a:r>
              <a:rPr lang="ko-KR" altLang="en-US" sz="17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기본 </a:t>
            </a:r>
            <a:r>
              <a:rPr lang="ko-KR" altLang="en-US" sz="17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구성</a:t>
            </a:r>
            <a:endParaRPr lang="en-US" altLang="ko-KR" sz="17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관리자 로그인 폼</a:t>
            </a:r>
            <a:endParaRPr lang="en-US" altLang="ko-KR" sz="17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메뉴 버튼</a:t>
            </a:r>
            <a:r>
              <a:rPr lang="en-US" altLang="ko-KR" sz="1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및 리스트</a:t>
            </a:r>
            <a:endParaRPr lang="en-US" altLang="ko-KR" sz="17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장바구니 및 결제</a:t>
            </a:r>
            <a:endParaRPr lang="en-US" altLang="ko-KR" sz="17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024447" y="1609841"/>
            <a:ext cx="1862628" cy="192648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426749" y="4422686"/>
            <a:ext cx="3049661" cy="1920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■ </a:t>
            </a:r>
            <a:r>
              <a:rPr lang="ko-KR" altLang="en-US" sz="1700" b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관리자폼</a:t>
            </a:r>
            <a:r>
              <a:rPr lang="ko-KR" altLang="en-US" sz="17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기본 구성</a:t>
            </a:r>
            <a:endParaRPr lang="en-US" altLang="ko-KR" sz="17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받은 주문 리스트</a:t>
            </a:r>
            <a:endParaRPr lang="en-US" altLang="ko-KR" sz="17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제품 등록</a:t>
            </a:r>
            <a:endParaRPr lang="en-US" altLang="ko-KR" sz="17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등록된 제품 수정</a:t>
            </a:r>
            <a:r>
              <a:rPr lang="en-US" altLang="ko-KR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삭제</a:t>
            </a:r>
            <a:endParaRPr lang="ko-KR" altLang="en-US" sz="1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98071" y="4423930"/>
            <a:ext cx="3264500" cy="1920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■ 데이터베이스 기본 </a:t>
            </a:r>
            <a:r>
              <a:rPr lang="ko-KR" altLang="en-US" sz="17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구성</a:t>
            </a:r>
            <a:endParaRPr lang="en-US" altLang="ko-KR" sz="17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데이터 연결 및 종료</a:t>
            </a:r>
            <a:endParaRPr lang="en-US" altLang="ko-KR" sz="17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등록한 제품 데이터</a:t>
            </a: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장바구니 결제 데이터</a:t>
            </a:r>
            <a:endParaRPr lang="en-US" altLang="ko-KR" sz="17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62283" y="1635674"/>
            <a:ext cx="1926484" cy="1926484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21791" y="3714750"/>
            <a:ext cx="1926809" cy="60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white"/>
                </a:solidFill>
              </a:rPr>
              <a:t>관리자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94349" y="3724275"/>
            <a:ext cx="2544376" cy="609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white"/>
                </a:solidFill>
              </a:rPr>
              <a:t>데이터베이스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969791" y="3686175"/>
            <a:ext cx="1926809" cy="609600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white"/>
                </a:solidFill>
              </a:rPr>
              <a:t>사용자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95497" y="1590791"/>
            <a:ext cx="1862628" cy="1926484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48" name="타원 47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7810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8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1"/>
          <p:cNvGrpSpPr/>
          <p:nvPr/>
        </p:nvGrpSpPr>
        <p:grpSpPr>
          <a:xfrm>
            <a:off x="431800" y="422275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1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4" name="그림 43" descr="KakaoTalk_20200709_121247680">
            <a:hlinkClick r:id="rId4" action="ppaction://hlinksldjump"/>
          </p:cNvPr>
          <p:cNvPicPr>
            <a:picLocks noGrp="1"/>
          </p:cNvPicPr>
          <p:nvPr isPhoto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harpenSoften amount="-37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27" name="Picture 3" descr="C:\Users\Admin\Desktop\ppt 캡쳐\결제정보 현금 체크 이벤트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8945" y="1243007"/>
            <a:ext cx="7450305" cy="4649982"/>
          </a:xfrm>
          <a:prstGeom prst="rect">
            <a:avLst/>
          </a:prstGeom>
          <a:noFill/>
        </p:spPr>
      </p:pic>
      <p:pic>
        <p:nvPicPr>
          <p:cNvPr id="1028" name="Picture 4" descr="C:\Users\Admin\Desktop\ppt 캡쳐\관리자 기본페이지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0039" y="3086100"/>
            <a:ext cx="5673836" cy="3543299"/>
          </a:xfrm>
          <a:prstGeom prst="rect">
            <a:avLst/>
          </a:prstGeom>
          <a:noFill/>
        </p:spPr>
      </p:pic>
      <p:sp>
        <p:nvSpPr>
          <p:cNvPr id="29" name="순서도: 대체 처리 28"/>
          <p:cNvSpPr/>
          <p:nvPr/>
        </p:nvSpPr>
        <p:spPr>
          <a:xfrm>
            <a:off x="9339247" y="1326827"/>
            <a:ext cx="2000264" cy="60198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사용자 폼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4157647" y="6003602"/>
            <a:ext cx="2000264" cy="60198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관리자 폼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9724" y="512444"/>
            <a:ext cx="630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DAMURA</a:t>
            </a:r>
            <a:r>
              <a:rPr lang="en-US" altLang="ko-KR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프로그램 기본 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23" name="타원 22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10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7810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1"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718169D-E492-4B50-9CEB-B71862149F3E}"/>
              </a:ext>
            </a:extLst>
          </p:cNvPr>
          <p:cNvSpPr/>
          <p:nvPr/>
        </p:nvSpPr>
        <p:spPr>
          <a:xfrm>
            <a:off x="1412968" y="426069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34EC0"/>
                </a:solidFill>
              </a:rPr>
              <a:t>DAMURA PRESENTATION </a:t>
            </a:r>
            <a:r>
              <a:rPr lang="en-US" altLang="ko-KR" sz="1050" kern="0" dirty="0" smtClean="0">
                <a:solidFill>
                  <a:srgbClr val="534EC0"/>
                </a:solidFill>
              </a:rPr>
              <a:t>.Basic Structure</a:t>
            </a:r>
            <a:endParaRPr lang="ko-KR" altLang="en-US" sz="4800" kern="0" dirty="0">
              <a:solidFill>
                <a:srgbClr val="534EC0"/>
              </a:solidFill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="" xmlns:p14="http://schemas.microsoft.com/office/powerpoint/2010/main" val="1199020500"/>
              </p:ext>
            </p:extLst>
          </p:nvPr>
        </p:nvGraphicFramePr>
        <p:xfrm>
          <a:off x="5127718" y="1930400"/>
          <a:ext cx="6438900" cy="4042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타원 41"/>
          <p:cNvSpPr/>
          <p:nvPr/>
        </p:nvSpPr>
        <p:spPr>
          <a:xfrm>
            <a:off x="2721180" y="3130560"/>
            <a:ext cx="1942988" cy="1942988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3165624" y="393008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Admin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664168" y="4114754"/>
            <a:ext cx="987332" cy="0"/>
          </a:xfrm>
          <a:prstGeom prst="straightConnector1">
            <a:avLst/>
          </a:prstGeom>
          <a:ln w="53975">
            <a:gradFill>
              <a:gsLst>
                <a:gs pos="25000">
                  <a:schemeClr val="accent4">
                    <a:alpha val="51000"/>
                    <a:lumMod val="64000"/>
                  </a:schemeClr>
                </a:gs>
                <a:gs pos="100000">
                  <a:srgbClr val="00B050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KakaoTalk_20200709_121247680"/>
          <p:cNvPicPr>
            <a:picLocks noGrp="1"/>
          </p:cNvPicPr>
          <p:nvPr isPhoto="1"/>
        </p:nvPicPr>
        <p:blipFill>
          <a:blip r:embed="rId7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그림 44" descr="ad"/>
          <p:cNvPicPr>
            <a:picLocks noGrp="1"/>
          </p:cNvPicPr>
          <p:nvPr isPhoto="1"/>
        </p:nvPicPr>
        <p:blipFill>
          <a:blip r:embed="rId8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3" y="426132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타원 17"/>
          <p:cNvSpPr/>
          <p:nvPr/>
        </p:nvSpPr>
        <p:spPr>
          <a:xfrm>
            <a:off x="557200" y="5441100"/>
            <a:ext cx="900000" cy="900000"/>
          </a:xfrm>
          <a:prstGeom prst="ellipse">
            <a:avLst/>
          </a:prstGeom>
          <a:blipFill>
            <a:blip r:embed="rId9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62200" y="1562100"/>
            <a:ext cx="306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92D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DAMURA</a:t>
            </a:r>
          </a:p>
          <a:p>
            <a:pPr algn="ctr"/>
            <a:r>
              <a:rPr lang="ko-KR" altLang="en-US" sz="2800" dirty="0" smtClean="0">
                <a:solidFill>
                  <a:srgbClr val="92D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주문 프로그램 </a:t>
            </a:r>
            <a:endParaRPr lang="en-US" altLang="ko-KR" sz="2800" dirty="0" smtClean="0">
              <a:solidFill>
                <a:srgbClr val="92D05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92D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기본 구조</a:t>
            </a:r>
            <a:endParaRPr lang="ko-KR" altLang="en-US" sz="2800" dirty="0">
              <a:solidFill>
                <a:srgbClr val="92D05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2" name="왼쪽 화살표 51"/>
          <p:cNvSpPr/>
          <p:nvPr/>
        </p:nvSpPr>
        <p:spPr>
          <a:xfrm>
            <a:off x="1689100" y="3127531"/>
            <a:ext cx="673100" cy="564803"/>
          </a:xfrm>
          <a:prstGeom prst="leftArrow">
            <a:avLst/>
          </a:prstGeom>
          <a:gradFill>
            <a:gsLst>
              <a:gs pos="38000">
                <a:srgbClr val="FFFF00"/>
              </a:gs>
              <a:gs pos="0">
                <a:srgbClr val="00B050"/>
              </a:gs>
              <a:gs pos="74000">
                <a:srgbClr val="00B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24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32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1">
              <a:hlinkClick r:id="rId10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45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36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37" name="Freefor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051" name="Picture 3" descr="C:\Users\305\Desktop\DB MENU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39" y="1193272"/>
            <a:ext cx="5644461" cy="38835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80" y="1240157"/>
            <a:ext cx="1756383" cy="561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70" y="5841150"/>
            <a:ext cx="4276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6305554"/>
            <a:ext cx="560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왼쪽 화살표 설명선 56"/>
          <p:cNvSpPr/>
          <p:nvPr/>
        </p:nvSpPr>
        <p:spPr>
          <a:xfrm>
            <a:off x="3876675" y="3162301"/>
            <a:ext cx="4105843" cy="1905000"/>
          </a:xfrm>
          <a:prstGeom prst="leftArrowCallout">
            <a:avLst>
              <a:gd name="adj1" fmla="val 25000"/>
              <a:gd name="adj2" fmla="val 25000"/>
              <a:gd name="adj3" fmla="val 23583"/>
              <a:gd name="adj4" fmla="val 34641"/>
            </a:avLst>
          </a:prstGeom>
          <a:solidFill>
            <a:srgbClr val="FF0000">
              <a:alpha val="19000"/>
            </a:srgb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화살표 설명선 60"/>
          <p:cNvSpPr/>
          <p:nvPr/>
        </p:nvSpPr>
        <p:spPr>
          <a:xfrm rot="10800000">
            <a:off x="1981194" y="6315073"/>
            <a:ext cx="4448180" cy="542925"/>
          </a:xfrm>
          <a:prstGeom prst="leftArrowCallout">
            <a:avLst>
              <a:gd name="adj1" fmla="val 25000"/>
              <a:gd name="adj2" fmla="val 25000"/>
              <a:gd name="adj3" fmla="val 45250"/>
              <a:gd name="adj4" fmla="val 39437"/>
            </a:avLst>
          </a:prstGeom>
          <a:solidFill>
            <a:srgbClr val="FF0000">
              <a:alpha val="19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/>
          <p:cNvSpPr/>
          <p:nvPr/>
        </p:nvSpPr>
        <p:spPr>
          <a:xfrm>
            <a:off x="3843322" y="5836920"/>
            <a:ext cx="2000264" cy="60198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DB</a:t>
            </a:r>
            <a:r>
              <a:rPr lang="ko-KR" altLang="en-US" sz="2000" dirty="0" smtClean="0"/>
              <a:t> 등록</a:t>
            </a:r>
            <a:endParaRPr lang="en-US" altLang="ko-KR" sz="2000" dirty="0" smtClean="0"/>
          </a:p>
        </p:txBody>
      </p:sp>
      <p:sp>
        <p:nvSpPr>
          <p:cNvPr id="64" name="순서도: 대체 처리 63"/>
          <p:cNvSpPr/>
          <p:nvPr/>
        </p:nvSpPr>
        <p:spPr>
          <a:xfrm>
            <a:off x="4462447" y="3146102"/>
            <a:ext cx="2000264" cy="60198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장바구니 등록</a:t>
            </a:r>
            <a:endParaRPr lang="en-US" altLang="ko-KR" sz="2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609724" y="512444"/>
            <a:ext cx="630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DAMURA </a:t>
            </a:r>
            <a:r>
              <a:rPr lang="ko-KR" alt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전체적인 구조 설명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" name="그림 70" descr="KakaoTalk_20200709_121247680">
            <a:hlinkClick r:id="rId15" action="ppaction://hlinksldjump"/>
          </p:cNvPr>
          <p:cNvPicPr>
            <a:picLocks noGrp="1"/>
          </p:cNvPicPr>
          <p:nvPr isPhoto="1"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19">
                    <a14:imgEffect>
                      <a14:sharpenSoften amount="-37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52783"/>
            <a:ext cx="900000" cy="900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7" name="타원 46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51" name="타원 50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2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181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97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101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9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04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2" name="그림 111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" descr="C:\Users\305\Desktop\ppt 캡쳐\관리자 기본페이지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76" y="2031711"/>
            <a:ext cx="7115175" cy="4443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오른쪽으로 구부러진 화살표 36"/>
          <p:cNvSpPr/>
          <p:nvPr/>
        </p:nvSpPr>
        <p:spPr>
          <a:xfrm rot="5904506">
            <a:off x="7571381" y="422379"/>
            <a:ext cx="2078334" cy="3890708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8615347" y="3889051"/>
            <a:ext cx="3300428" cy="1521149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DB</a:t>
            </a:r>
            <a:r>
              <a:rPr lang="ko-KR" altLang="en-US" sz="2000" dirty="0" smtClean="0"/>
              <a:t>에 등록된 결제정보를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불러와 관리자 폼에서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확인할 수 있도록 보여줌 </a:t>
            </a:r>
            <a:endParaRPr lang="en-US" altLang="ko-KR" sz="2000" dirty="0" smtClean="0"/>
          </a:p>
        </p:txBody>
      </p:sp>
      <p:sp>
        <p:nvSpPr>
          <p:cNvPr id="19" name="타원 18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21" name="타원 20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181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76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80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8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83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1" name="그림 90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 descr="C:\Users\305\Desktop\ppt 캡쳐\사용자 메뉴 마우스오버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566" y="1779547"/>
            <a:ext cx="7812691" cy="4880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순서도: 대체 처리 20"/>
          <p:cNvSpPr/>
          <p:nvPr/>
        </p:nvSpPr>
        <p:spPr>
          <a:xfrm>
            <a:off x="1666875" y="2850826"/>
            <a:ext cx="2286000" cy="1787849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마우스 </a:t>
            </a:r>
            <a:r>
              <a:rPr lang="ko-KR" altLang="en-US" sz="2000" b="1" dirty="0" err="1" smtClean="0"/>
              <a:t>호버</a:t>
            </a:r>
            <a:endParaRPr lang="en-US" altLang="ko-KR" sz="2000" b="1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마우스 </a:t>
            </a:r>
            <a:r>
              <a:rPr lang="ko-KR" altLang="en-US" sz="2000" dirty="0" err="1" smtClean="0"/>
              <a:t>호버시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이미지를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선명하게 표시함</a:t>
            </a:r>
            <a:endParaRPr lang="en-US" altLang="ko-KR" sz="2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076700" y="2276475"/>
            <a:ext cx="1819275" cy="1304925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9724" y="512444"/>
            <a:ext cx="630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사용자 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26" name="타원 25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703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4">
            <a:extLst>
              <a:ext uri="{FF2B5EF4-FFF2-40B4-BE49-F238E27FC236}">
                <a16:creationId xmlns:a16="http://schemas.microsoft.com/office/drawing/2014/main" xmlns="" id="{44B0B274-A829-4F2D-8BFC-BD5A709CB80E}"/>
              </a:ext>
            </a:extLst>
          </p:cNvPr>
          <p:cNvGrpSpPr/>
          <p:nvPr/>
        </p:nvGrpSpPr>
        <p:grpSpPr>
          <a:xfrm>
            <a:off x="0" y="9525"/>
            <a:ext cx="908576" cy="980421"/>
            <a:chOff x="1006901" y="711200"/>
            <a:chExt cx="322999" cy="419100"/>
          </a:xfrm>
          <a:effectLst>
            <a:outerShdw blurRad="114300" dist="50800" dir="5400000" algn="t" rotWithShape="0">
              <a:srgbClr val="453ECE">
                <a:alpha val="40000"/>
              </a:srgbClr>
            </a:outerShdw>
          </a:effectLst>
        </p:grpSpPr>
        <p:sp>
          <p:nvSpPr>
            <p:cNvPr id="76" name="자유형: 도형 13">
              <a:extLst>
                <a:ext uri="{FF2B5EF4-FFF2-40B4-BE49-F238E27FC236}">
                  <a16:creationId xmlns:a16="http://schemas.microsoft.com/office/drawing/2014/main" xmlns="" id="{35B0A0C9-BC30-4482-93DB-CC7AF2580A79}"/>
                </a:ext>
              </a:extLst>
            </p:cNvPr>
            <p:cNvSpPr/>
            <p:nvPr/>
          </p:nvSpPr>
          <p:spPr>
            <a:xfrm>
              <a:off x="1006901" y="711201"/>
              <a:ext cx="101732" cy="406307"/>
            </a:xfrm>
            <a:custGeom>
              <a:avLst/>
              <a:gdLst>
                <a:gd name="connsiteX0" fmla="*/ 0 w 101732"/>
                <a:gd name="connsiteY0" fmla="*/ 0 h 406307"/>
                <a:gd name="connsiteX1" fmla="*/ 101732 w 101732"/>
                <a:gd name="connsiteY1" fmla="*/ 0 h 406307"/>
                <a:gd name="connsiteX2" fmla="*/ 101732 w 101732"/>
                <a:gd name="connsiteY2" fmla="*/ 406307 h 406307"/>
                <a:gd name="connsiteX3" fmla="*/ 100836 w 101732"/>
                <a:gd name="connsiteY3" fmla="*/ 406126 h 406307"/>
                <a:gd name="connsiteX4" fmla="*/ 0 w 101732"/>
                <a:gd name="connsiteY4" fmla="*/ 254000 h 406307"/>
                <a:gd name="connsiteX5" fmla="*/ 0 w 101732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2" h="406307">
                  <a:moveTo>
                    <a:pt x="0" y="0"/>
                  </a:moveTo>
                  <a:lnTo>
                    <a:pt x="101732" y="0"/>
                  </a:lnTo>
                  <a:lnTo>
                    <a:pt x="101732" y="406307"/>
                  </a:lnTo>
                  <a:lnTo>
                    <a:pt x="100836" y="406126"/>
                  </a:lnTo>
                  <a:cubicBezTo>
                    <a:pt x="41579" y="381062"/>
                    <a:pt x="0" y="322387"/>
                    <a:pt x="0" y="254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12">
              <a:extLst>
                <a:ext uri="{FF2B5EF4-FFF2-40B4-BE49-F238E27FC236}">
                  <a16:creationId xmlns:a16="http://schemas.microsoft.com/office/drawing/2014/main" xmlns="" id="{FA9C2417-0F6C-400A-84F0-C02A4A94502D}"/>
                </a:ext>
              </a:extLst>
            </p:cNvPr>
            <p:cNvSpPr/>
            <p:nvPr/>
          </p:nvSpPr>
          <p:spPr>
            <a:xfrm>
              <a:off x="1108632" y="711200"/>
              <a:ext cx="119537" cy="419100"/>
            </a:xfrm>
            <a:custGeom>
              <a:avLst/>
              <a:gdLst>
                <a:gd name="connsiteX0" fmla="*/ 0 w 119537"/>
                <a:gd name="connsiteY0" fmla="*/ 0 h 419100"/>
                <a:gd name="connsiteX1" fmla="*/ 119537 w 119537"/>
                <a:gd name="connsiteY1" fmla="*/ 0 h 419100"/>
                <a:gd name="connsiteX2" fmla="*/ 119537 w 119537"/>
                <a:gd name="connsiteY2" fmla="*/ 407034 h 419100"/>
                <a:gd name="connsiteX3" fmla="*/ 59768 w 119537"/>
                <a:gd name="connsiteY3" fmla="*/ 419100 h 419100"/>
                <a:gd name="connsiteX4" fmla="*/ 0 w 119537"/>
                <a:gd name="connsiteY4" fmla="*/ 407034 h 419100"/>
                <a:gd name="connsiteX5" fmla="*/ 0 w 119537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7" h="419100">
                  <a:moveTo>
                    <a:pt x="0" y="0"/>
                  </a:moveTo>
                  <a:lnTo>
                    <a:pt x="119537" y="0"/>
                  </a:lnTo>
                  <a:lnTo>
                    <a:pt x="119537" y="407034"/>
                  </a:lnTo>
                  <a:lnTo>
                    <a:pt x="59768" y="419100"/>
                  </a:lnTo>
                  <a:lnTo>
                    <a:pt x="0" y="407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11">
              <a:extLst>
                <a:ext uri="{FF2B5EF4-FFF2-40B4-BE49-F238E27FC236}">
                  <a16:creationId xmlns:a16="http://schemas.microsoft.com/office/drawing/2014/main" xmlns="" id="{D2D72469-CFF9-4EBC-9330-B73ECACF63B5}"/>
                </a:ext>
              </a:extLst>
            </p:cNvPr>
            <p:cNvSpPr/>
            <p:nvPr/>
          </p:nvSpPr>
          <p:spPr>
            <a:xfrm>
              <a:off x="1228169" y="711201"/>
              <a:ext cx="101731" cy="406307"/>
            </a:xfrm>
            <a:custGeom>
              <a:avLst/>
              <a:gdLst>
                <a:gd name="connsiteX0" fmla="*/ 0 w 101731"/>
                <a:gd name="connsiteY0" fmla="*/ 0 h 406307"/>
                <a:gd name="connsiteX1" fmla="*/ 101731 w 101731"/>
                <a:gd name="connsiteY1" fmla="*/ 0 h 406307"/>
                <a:gd name="connsiteX2" fmla="*/ 101731 w 101731"/>
                <a:gd name="connsiteY2" fmla="*/ 254000 h 406307"/>
                <a:gd name="connsiteX3" fmla="*/ 895 w 101731"/>
                <a:gd name="connsiteY3" fmla="*/ 406126 h 406307"/>
                <a:gd name="connsiteX4" fmla="*/ 0 w 101731"/>
                <a:gd name="connsiteY4" fmla="*/ 406307 h 406307"/>
                <a:gd name="connsiteX5" fmla="*/ 0 w 101731"/>
                <a:gd name="connsiteY5" fmla="*/ 0 h 4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731" h="406307">
                  <a:moveTo>
                    <a:pt x="0" y="0"/>
                  </a:moveTo>
                  <a:lnTo>
                    <a:pt x="101731" y="0"/>
                  </a:lnTo>
                  <a:lnTo>
                    <a:pt x="101731" y="254000"/>
                  </a:lnTo>
                  <a:cubicBezTo>
                    <a:pt x="101731" y="322387"/>
                    <a:pt x="60152" y="381062"/>
                    <a:pt x="895" y="406126"/>
                  </a:cubicBezTo>
                  <a:lnTo>
                    <a:pt x="0" y="406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8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78"/>
          <p:cNvGrpSpPr/>
          <p:nvPr/>
        </p:nvGrpSpPr>
        <p:grpSpPr>
          <a:xfrm>
            <a:off x="431800" y="431800"/>
            <a:ext cx="11760200" cy="6426200"/>
            <a:chOff x="431800" y="431800"/>
            <a:chExt cx="11760200" cy="6426200"/>
          </a:xfrm>
        </p:grpSpPr>
        <p:sp>
          <p:nvSpPr>
            <p:cNvPr id="80" name="사각형: 둥근 한쪽 모서리 4">
              <a:extLst>
                <a:ext uri="{FF2B5EF4-FFF2-40B4-BE49-F238E27FC236}">
                  <a16:creationId xmlns:a16="http://schemas.microsoft.com/office/drawing/2014/main" xmlns="" id="{F5CC086E-CDAA-4B8B-975B-C6FC45FDA1B2}"/>
                </a:ext>
              </a:extLst>
            </p:cNvPr>
            <p:cNvSpPr/>
            <p:nvPr/>
          </p:nvSpPr>
          <p:spPr>
            <a:xfrm flipH="1">
              <a:off x="431800" y="431800"/>
              <a:ext cx="11760200" cy="6426200"/>
            </a:xfrm>
            <a:prstGeom prst="round1Rect">
              <a:avLst>
                <a:gd name="adj" fmla="val 3813"/>
              </a:avLst>
            </a:prstGeom>
            <a:solidFill>
              <a:srgbClr val="EAECFF"/>
            </a:solidFill>
            <a:ln>
              <a:noFill/>
            </a:ln>
            <a:effectLst>
              <a:outerShdw blurRad="2286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사각형: 둥근 한쪽 모서리 19">
              <a:extLst>
                <a:ext uri="{FF2B5EF4-FFF2-40B4-BE49-F238E27FC236}">
                  <a16:creationId xmlns:a16="http://schemas.microsoft.com/office/drawing/2014/main" xmlns="" id="{F20C94E3-72F3-4A92-A008-7116E209B62E}"/>
                </a:ext>
              </a:extLst>
            </p:cNvPr>
            <p:cNvSpPr/>
            <p:nvPr/>
          </p:nvSpPr>
          <p:spPr>
            <a:xfrm flipH="1">
              <a:off x="1562100" y="1104900"/>
              <a:ext cx="10629897" cy="5753100"/>
            </a:xfrm>
            <a:prstGeom prst="round1Rect">
              <a:avLst>
                <a:gd name="adj" fmla="val 417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모서리가 둥근 직사각형 3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9142CD23-D428-4730-80EA-9B408B03E5EC}"/>
                </a:ext>
              </a:extLst>
            </p:cNvPr>
            <p:cNvSpPr/>
            <p:nvPr/>
          </p:nvSpPr>
          <p:spPr>
            <a:xfrm>
              <a:off x="563083" y="2031711"/>
              <a:ext cx="900000" cy="900000"/>
            </a:xfrm>
            <a:prstGeom prst="ellipse">
              <a:avLst/>
            </a:prstGeom>
            <a:solidFill>
              <a:srgbClr val="6383EC">
                <a:alpha val="38000"/>
              </a:srgbClr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xmlns="" id="{2C7938C9-A497-4F8F-A1BA-DA44A68B8E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4713" y="2209825"/>
              <a:ext cx="530138" cy="488957"/>
              <a:chOff x="6146" y="-616"/>
              <a:chExt cx="1944" cy="1793"/>
            </a:xfrm>
            <a:solidFill>
              <a:schemeClr val="bg1"/>
            </a:solidFill>
          </p:grpSpPr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xmlns="" id="{1F005ACE-A7B9-4D9C-AC5A-D2BF0603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" y="-196"/>
                <a:ext cx="1782" cy="1373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xmlns="" id="{8884054B-306D-4BD4-A41B-4AA2557DA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-616"/>
                <a:ext cx="1944" cy="840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1" name="그림 90" descr="KakaoTalk_20200709_121247680">
            <a:hlinkClick r:id="rId3" action="ppaction://hlinksldjump"/>
          </p:cNvPr>
          <p:cNvPicPr>
            <a:picLocks noGrp="1"/>
          </p:cNvPicPr>
          <p:nvPr isPhoto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2" y="3143258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순서도: 대체 처리 20"/>
          <p:cNvSpPr/>
          <p:nvPr/>
        </p:nvSpPr>
        <p:spPr>
          <a:xfrm>
            <a:off x="1685925" y="2803201"/>
            <a:ext cx="2143125" cy="248317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분류 버튼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dirty="0" err="1" smtClean="0"/>
              <a:t>클릭시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저장된 각 다른 정보가 나타남</a:t>
            </a:r>
            <a:endParaRPr lang="en-US" altLang="ko-KR" sz="2000" dirty="0" smtClean="0"/>
          </a:p>
        </p:txBody>
      </p:sp>
      <p:pic>
        <p:nvPicPr>
          <p:cNvPr id="2050" name="Picture 2" descr="C:\Users\Admin\Desktop\ppt 캡쳐\좌측 메뉴 클릭 메누분류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7510" y="1676400"/>
            <a:ext cx="8006904" cy="499110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3946826" y="2886075"/>
            <a:ext cx="1739599" cy="1247775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3397" y="4333991"/>
            <a:ext cx="819513" cy="847609"/>
          </a:xfrm>
          <a:prstGeom prst="ellipse">
            <a:avLst/>
          </a:prstGeom>
          <a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6778" y="5503578"/>
            <a:ext cx="830547" cy="830547"/>
            <a:chOff x="3532124" y="0"/>
            <a:chExt cx="1165793" cy="1165793"/>
          </a:xfrm>
        </p:grpSpPr>
        <p:sp>
          <p:nvSpPr>
            <p:cNvPr id="23" name="타원 22"/>
            <p:cNvSpPr/>
            <p:nvPr/>
          </p:nvSpPr>
          <p:spPr>
            <a:xfrm>
              <a:off x="3532124" y="0"/>
              <a:ext cx="1165793" cy="1165793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타원 4"/>
            <p:cNvSpPr/>
            <p:nvPr/>
          </p:nvSpPr>
          <p:spPr>
            <a:xfrm>
              <a:off x="3702851" y="170726"/>
              <a:ext cx="824339" cy="8243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703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290</Words>
  <Application>Microsoft Office PowerPoint</Application>
  <PresentationFormat>사용자 지정</PresentationFormat>
  <Paragraphs>111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106</cp:revision>
  <dcterms:created xsi:type="dcterms:W3CDTF">2020-05-27T23:23:45Z</dcterms:created>
  <dcterms:modified xsi:type="dcterms:W3CDTF">2020-07-09T15:31:04Z</dcterms:modified>
</cp:coreProperties>
</file>