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26849-70A3-4054-A4EA-8E6EF92FB2A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249B7-64E5-40E1-8D85-6C22F8DB22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84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249B7-64E5-40E1-8D85-6C22F8DB229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62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android-smart-lock/#0" TargetMode="External"/><Relationship Id="rId2" Type="http://schemas.openxmlformats.org/officeDocument/2006/relationships/hyperlink" Target="https://developers.google.com/identity/smartlock-passwords/andro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sswords.googl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reference/com/google/android/gms/auth/api/credentials/package-summa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Smart Lock for Passwords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Author: Sonny Shih</a:t>
            </a:r>
          </a:p>
          <a:p>
            <a:r>
              <a:rPr lang="en-US" altLang="zh-TW" dirty="0"/>
              <a:t>      Date: </a:t>
            </a:r>
            <a:r>
              <a:rPr lang="en-US" altLang="zh-TW" dirty="0" smtClean="0"/>
              <a:t>2016/02/25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83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帳號管理</a:t>
            </a:r>
            <a:endParaRPr lang="en-US" altLang="zh-TW" dirty="0" smtClean="0"/>
          </a:p>
          <a:p>
            <a:pPr lvl="1"/>
            <a:r>
              <a:rPr lang="en-US" altLang="zh-TW" dirty="0"/>
              <a:t>https://passwords.google.com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3"/>
            <a:ext cx="4792298" cy="40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80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解除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永遠不要</a:t>
            </a:r>
            <a:r>
              <a:rPr lang="en-US" altLang="zh-TW" dirty="0" smtClean="0"/>
              <a:t>” (1/3)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28" y="1556792"/>
            <a:ext cx="2880000" cy="477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52240" y="4437112"/>
            <a:ext cx="64807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6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解除</a:t>
            </a:r>
            <a:r>
              <a:rPr lang="en-US" altLang="zh-TW" dirty="0"/>
              <a:t>”</a:t>
            </a:r>
            <a:r>
              <a:rPr lang="en-US" altLang="zh-TW" dirty="0" err="1"/>
              <a:t>永遠不要</a:t>
            </a:r>
            <a:r>
              <a:rPr lang="en-US" altLang="zh-TW" dirty="0" smtClean="0"/>
              <a:t>” (2/3)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9679"/>
            <a:ext cx="2880000" cy="478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7"/>
            <a:ext cx="2880000" cy="478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63688" y="3117344"/>
            <a:ext cx="576064" cy="599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6" idx="3"/>
            <a:endCxn id="3075" idx="1"/>
          </p:cNvCxnSpPr>
          <p:nvPr/>
        </p:nvCxnSpPr>
        <p:spPr>
          <a:xfrm>
            <a:off x="2339752" y="3417188"/>
            <a:ext cx="3024336" cy="6784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364088" y="3507683"/>
            <a:ext cx="2880000" cy="425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解除</a:t>
            </a:r>
            <a:r>
              <a:rPr lang="en-US" altLang="zh-TW" dirty="0"/>
              <a:t>”</a:t>
            </a:r>
            <a:r>
              <a:rPr lang="en-US" altLang="zh-TW" dirty="0" err="1"/>
              <a:t>永遠不要</a:t>
            </a:r>
            <a:r>
              <a:rPr lang="en-US" altLang="zh-TW" dirty="0" smtClean="0"/>
              <a:t>” (3/3)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2880000" cy="4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5800"/>
            <a:ext cx="2880000" cy="478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90952" y="4869160"/>
            <a:ext cx="2872615" cy="599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endCxn id="4099" idx="1"/>
          </p:cNvCxnSpPr>
          <p:nvPr/>
        </p:nvCxnSpPr>
        <p:spPr>
          <a:xfrm flipV="1">
            <a:off x="3563568" y="3969366"/>
            <a:ext cx="1008432" cy="11996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5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Smart Lock for </a:t>
            </a:r>
            <a:r>
              <a:rPr lang="en-US" altLang="zh-TW" dirty="0" smtClean="0"/>
              <a:t>Passwords </a:t>
            </a:r>
            <a:r>
              <a:rPr lang="en-US" altLang="zh-TW" dirty="0" err="1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developers.google.com/identity/smartlock-passwords/android/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官網範例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https://codelabs.developers.google.com/codelabs/android-smart-lock/#</a:t>
            </a:r>
            <a:r>
              <a:rPr lang="en-US" altLang="zh-TW" dirty="0" smtClean="0">
                <a:hlinkClick r:id="rId3"/>
              </a:rPr>
              <a:t>0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Google </a:t>
            </a:r>
            <a:r>
              <a:rPr lang="zh-TW" altLang="en-US" dirty="0" smtClean="0"/>
              <a:t>帳號管理中心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https://passwords.google.com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55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</a:t>
            </a:r>
            <a:r>
              <a:rPr lang="en-US" altLang="zh-TW" dirty="0"/>
              <a:t>Smart Lock for </a:t>
            </a:r>
            <a:r>
              <a:rPr lang="en-US" altLang="zh-TW" dirty="0" smtClean="0"/>
              <a:t>Passwords?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ave </a:t>
            </a:r>
            <a:r>
              <a:rPr lang="en-US" altLang="zh-TW" dirty="0"/>
              <a:t>both username-password </a:t>
            </a:r>
            <a:r>
              <a:rPr lang="en-US" altLang="zh-TW" dirty="0" smtClean="0"/>
              <a:t>credentials</a:t>
            </a:r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ederated </a:t>
            </a:r>
            <a:r>
              <a:rPr lang="en-US" altLang="zh-TW" dirty="0"/>
              <a:t>identity provider </a:t>
            </a:r>
            <a:r>
              <a:rPr lang="en-US" altLang="zh-TW" dirty="0" smtClean="0"/>
              <a:t>credentials</a:t>
            </a:r>
          </a:p>
          <a:p>
            <a:pPr lvl="1"/>
            <a:r>
              <a:rPr lang="en-US" altLang="zh-TW" dirty="0" smtClean="0"/>
              <a:t>Automatically sign-in/ sign-up </a:t>
            </a:r>
            <a:r>
              <a:rPr lang="en-US" altLang="zh-TW" dirty="0"/>
              <a:t>to </a:t>
            </a:r>
            <a:r>
              <a:rPr lang="en-US" altLang="zh-TW" dirty="0" smtClean="0"/>
              <a:t>the app </a:t>
            </a:r>
            <a:r>
              <a:rPr lang="en-US" altLang="zh-TW" dirty="0"/>
              <a:t>using the </a:t>
            </a:r>
            <a:r>
              <a:rPr lang="en-US" altLang="zh-TW" dirty="0" smtClean="0"/>
              <a:t>credentials.</a:t>
            </a:r>
          </a:p>
          <a:p>
            <a:pPr lvl="1"/>
            <a:r>
              <a:rPr lang="en-US" altLang="zh-TW" dirty="0" smtClean="0"/>
              <a:t>Provide the </a:t>
            </a:r>
            <a:r>
              <a:rPr lang="en-US" altLang="zh-TW" dirty="0"/>
              <a:t>Credentials </a:t>
            </a:r>
            <a:r>
              <a:rPr lang="en-US" altLang="zh-TW" dirty="0" smtClean="0"/>
              <a:t>API.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developers.google.com/android/reference/com/google/android/gms/auth/api/credentials/package-summary</a:t>
            </a:r>
            <a:endParaRPr lang="en-US" altLang="zh-TW" dirty="0" smtClean="0"/>
          </a:p>
          <a:p>
            <a:pPr lvl="2"/>
            <a:endParaRPr lang="zh-TW" altLang="en-US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7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Following 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55566"/>
            <a:ext cx="6912768" cy="510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11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開發環境設定 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 Studio </a:t>
            </a:r>
            <a:r>
              <a:rPr lang="en-US" altLang="zh-TW" dirty="0" err="1" smtClean="0"/>
              <a:t>模擬器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安裝</a:t>
            </a:r>
            <a:r>
              <a:rPr lang="en-US" altLang="zh-TW" b="1" dirty="0"/>
              <a:t>Google Play </a:t>
            </a:r>
            <a:r>
              <a:rPr lang="en-US" altLang="zh-TW" b="1" dirty="0" err="1" smtClean="0"/>
              <a:t>services</a:t>
            </a:r>
            <a:r>
              <a:rPr lang="en-US" altLang="zh-TW" dirty="0" err="1" smtClean="0"/>
              <a:t>套件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" y="2929001"/>
            <a:ext cx="9145016" cy="295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732240" y="5229200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3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  <a:r>
              <a:rPr lang="zh-TW" altLang="en-US" dirty="0" smtClean="0"/>
              <a:t>設定 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1628800"/>
            <a:ext cx="321062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2" y="2636912"/>
            <a:ext cx="5251378" cy="382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252536" y="3068960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4725144"/>
            <a:ext cx="167050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73888" y="4530033"/>
            <a:ext cx="43705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5652120" y="3573016"/>
            <a:ext cx="2232248" cy="612648"/>
          </a:xfrm>
          <a:prstGeom prst="wedgeRectCallout">
            <a:avLst>
              <a:gd name="adj1" fmla="val -98095"/>
              <a:gd name="adj2" fmla="val 972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打勾安裝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6" idx="2"/>
          </p:cNvCxnSpPr>
          <p:nvPr/>
        </p:nvCxnSpPr>
        <p:spPr>
          <a:xfrm>
            <a:off x="827584" y="3284984"/>
            <a:ext cx="1418456" cy="14610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218165" y="4833156"/>
            <a:ext cx="674457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  <a:r>
              <a:rPr lang="zh-TW" altLang="en-US" dirty="0" smtClean="0"/>
              <a:t>設定 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Genymotion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安裝</a:t>
            </a:r>
            <a:r>
              <a:rPr lang="en-US" altLang="zh-TW" dirty="0" smtClean="0"/>
              <a:t> Google </a:t>
            </a:r>
            <a:r>
              <a:rPr lang="en-US" altLang="zh-TW" dirty="0" err="1" smtClean="0"/>
              <a:t>Play服務</a:t>
            </a:r>
            <a:endParaRPr lang="en-US" altLang="zh-TW" dirty="0" smtClean="0"/>
          </a:p>
          <a:p>
            <a:pPr lvl="1"/>
            <a:r>
              <a:rPr lang="en-US" altLang="zh-TW"/>
              <a:t>http://inthecheesefactory.com/blog/how-to-install-google-services-on-genymotion/en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3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App Level</a:t>
            </a:r>
            <a:r>
              <a:rPr lang="zh-TW" altLang="en-US" dirty="0" smtClean="0"/>
              <a:t> </a:t>
            </a:r>
            <a:r>
              <a:rPr lang="en-US" altLang="zh-TW" dirty="0" err="1"/>
              <a:t>gradle</a:t>
            </a:r>
            <a:r>
              <a:rPr lang="en-US" altLang="zh-TW" dirty="0"/>
              <a:t> </a:t>
            </a:r>
            <a:r>
              <a:rPr lang="en-US" altLang="zh-TW" dirty="0" err="1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b="1" dirty="0" smtClean="0">
                <a:solidFill>
                  <a:srgbClr val="FF0000"/>
                </a:solidFill>
              </a:rPr>
              <a:t>App Level</a:t>
            </a:r>
            <a:r>
              <a:rPr lang="zh-TW" altLang="en-US" dirty="0" smtClean="0"/>
              <a:t>的</a:t>
            </a:r>
            <a:r>
              <a:rPr lang="en-US" altLang="zh-TW" dirty="0" err="1"/>
              <a:t>build.gradle</a:t>
            </a:r>
            <a:endParaRPr lang="en-US" altLang="zh-TW" dirty="0"/>
          </a:p>
          <a:p>
            <a:pPr lvl="1"/>
            <a:r>
              <a:rPr lang="zh-TW" altLang="en-US" dirty="0"/>
              <a:t>增加</a:t>
            </a:r>
            <a:r>
              <a:rPr lang="en-US" altLang="zh-TW" dirty="0"/>
              <a:t>dependencies</a:t>
            </a:r>
          </a:p>
          <a:p>
            <a:pPr marL="457200" lvl="1" indent="0">
              <a:buNone/>
            </a:pPr>
            <a:r>
              <a:rPr lang="en-US" altLang="zh-TW" sz="1800" dirty="0"/>
              <a:t>compile </a:t>
            </a:r>
            <a:r>
              <a:rPr lang="en-US" altLang="zh-TW" sz="1800" b="1" dirty="0"/>
              <a:t>'com.google.android.gms:play-services-auth:8.4.0'</a:t>
            </a:r>
            <a:endParaRPr lang="zh-TW" altLang="en-US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8136905" cy="34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187624" y="5229200"/>
            <a:ext cx="65527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7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選擇儲存</a:t>
            </a:r>
            <a:r>
              <a:rPr lang="en-US" altLang="zh-TW" dirty="0" err="1" smtClean="0"/>
              <a:t>Google帳號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619583"/>
            <a:ext cx="2880000" cy="477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6" y="1556792"/>
            <a:ext cx="2880000" cy="472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336356" y="3921046"/>
            <a:ext cx="2520280" cy="123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10" idx="1"/>
          </p:cNvCxnSpPr>
          <p:nvPr/>
        </p:nvCxnSpPr>
        <p:spPr>
          <a:xfrm>
            <a:off x="5580112" y="4380103"/>
            <a:ext cx="756244" cy="159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19583"/>
            <a:ext cx="2620150" cy="402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059860" y="4077072"/>
            <a:ext cx="25202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5076056" y="5733256"/>
            <a:ext cx="2736304" cy="612648"/>
          </a:xfrm>
          <a:prstGeom prst="wedgeRectCallout">
            <a:avLst>
              <a:gd name="adj1" fmla="val -17379"/>
              <a:gd name="adj2" fmla="val -2516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選擇把帳號要存在</a:t>
            </a:r>
          </a:p>
          <a:p>
            <a:pPr algn="ctr"/>
            <a:r>
              <a:rPr lang="zh-TW" altLang="en-US" dirty="0"/>
              <a:t>哪一個</a:t>
            </a:r>
            <a:r>
              <a:rPr lang="en-US" altLang="zh-TW" dirty="0"/>
              <a:t>Google</a:t>
            </a:r>
            <a:r>
              <a:rPr lang="zh-TW" altLang="en-US" dirty="0"/>
              <a:t>帳號</a:t>
            </a:r>
            <a:r>
              <a:rPr lang="zh-TW" altLang="en-US" dirty="0" smtClean="0"/>
              <a:t>下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02244" y="3356992"/>
            <a:ext cx="7214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39740" y="3573016"/>
            <a:ext cx="756244" cy="159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44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169</Words>
  <Application>Microsoft Office PowerPoint</Application>
  <PresentationFormat>如螢幕大小 (4:3)</PresentationFormat>
  <Paragraphs>42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Smart Lock for Passwords</vt:lpstr>
      <vt:lpstr>PowerPoint 簡報</vt:lpstr>
      <vt:lpstr>Overview</vt:lpstr>
      <vt:lpstr>Overview</vt:lpstr>
      <vt:lpstr>開發環境設定 (1/3)</vt:lpstr>
      <vt:lpstr>開發環境設定 (2/3)</vt:lpstr>
      <vt:lpstr>開發環境設定 (3/3)</vt:lpstr>
      <vt:lpstr>設定App Level gradle 檔案</vt:lpstr>
      <vt:lpstr>選擇儲存Google帳號</vt:lpstr>
      <vt:lpstr>帳號管理</vt:lpstr>
      <vt:lpstr>解除”永遠不要” (1/3)</vt:lpstr>
      <vt:lpstr>解除”永遠不要” (2/3)</vt:lpstr>
      <vt:lpstr>解除”永遠不要”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Lock for Passwords</dc:title>
  <dc:creator>Sonny.H.Shih (tw nesc ec.twtc01.Newegg) 61929</dc:creator>
  <cp:lastModifiedBy>Sonny.H.Shih (nesc.tc01.Newegg) 61929</cp:lastModifiedBy>
  <cp:revision>77</cp:revision>
  <dcterms:created xsi:type="dcterms:W3CDTF">2016-02-25T03:25:35Z</dcterms:created>
  <dcterms:modified xsi:type="dcterms:W3CDTF">2016-03-11T08:29:43Z</dcterms:modified>
</cp:coreProperties>
</file>