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27" autoAdjust="0"/>
  </p:normalViewPr>
  <p:slideViewPr>
    <p:cSldViewPr>
      <p:cViewPr varScale="1">
        <p:scale>
          <a:sx n="106" d="100"/>
          <a:sy n="106" d="100"/>
        </p:scale>
        <p:origin x="-17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9E3F6-2B46-4632-8D41-3674A0205DB8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BDF2B-DAE1-40D5-A74F-54A0196EA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1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BDF2B-DAE1-40D5-A74F-54A0196EA1F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258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cloud-messaging/android/clie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nsole.developers.googl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GCM </a:t>
            </a:r>
            <a:r>
              <a:rPr lang="en-US" altLang="zh-TW" dirty="0" err="1" smtClean="0"/>
              <a:t>教學與說明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8639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開啟</a:t>
            </a:r>
            <a:r>
              <a:rPr lang="en-US" altLang="zh-TW" dirty="0"/>
              <a:t>Cloud Messaging </a:t>
            </a:r>
            <a:r>
              <a:rPr lang="en-US" altLang="zh-TW" dirty="0" err="1" smtClean="0"/>
              <a:t>服務</a:t>
            </a:r>
            <a:r>
              <a:rPr lang="en-US" altLang="zh-TW" dirty="0" smtClean="0"/>
              <a:t>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進入 </a:t>
            </a:r>
            <a:r>
              <a:rPr lang="en-US" altLang="zh-TW" dirty="0" smtClean="0"/>
              <a:t>Cloud Messaging </a:t>
            </a:r>
            <a:r>
              <a:rPr lang="en-US" altLang="zh-TW" dirty="0" err="1" smtClean="0"/>
              <a:t>服務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57792"/>
            <a:ext cx="5184576" cy="4529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115616" y="3284983"/>
            <a:ext cx="720080" cy="154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87624" y="3444077"/>
            <a:ext cx="720080" cy="200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779912" y="5938475"/>
            <a:ext cx="1584176" cy="154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666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</a:t>
            </a:r>
            <a:r>
              <a:rPr lang="en-US" altLang="zh-TW" dirty="0"/>
              <a:t>Cloud Messaging </a:t>
            </a:r>
            <a:r>
              <a:rPr lang="en-US" altLang="zh-TW" dirty="0" err="1" smtClean="0"/>
              <a:t>服務</a:t>
            </a:r>
            <a:r>
              <a:rPr lang="en-US" altLang="zh-TW" dirty="0" smtClean="0"/>
              <a:t>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開啟服務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2357438"/>
            <a:ext cx="78676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851920" y="3068960"/>
            <a:ext cx="86409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756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</a:t>
            </a:r>
            <a:r>
              <a:rPr lang="en-US" altLang="zh-TW" dirty="0" smtClean="0"/>
              <a:t>token (</a:t>
            </a:r>
            <a:r>
              <a:rPr lang="en-US" altLang="zh-TW" dirty="0" err="1" smtClean="0"/>
              <a:t>專案ID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Token (</a:t>
            </a:r>
            <a:r>
              <a:rPr lang="en-US" altLang="zh-TW" dirty="0" err="1" smtClean="0"/>
              <a:t>專案ID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7632848" cy="278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572000" y="4581128"/>
            <a:ext cx="144016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748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GCM </a:t>
            </a:r>
            <a:r>
              <a:rPr lang="en-US" altLang="zh-TW" dirty="0" err="1" smtClean="0"/>
              <a:t>設定說明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developers.google.com/cloud-messaging/android/client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設定</a:t>
            </a:r>
            <a:r>
              <a:rPr lang="en-US" altLang="zh-TW" dirty="0" smtClean="0"/>
              <a:t>Google </a:t>
            </a:r>
            <a:r>
              <a:rPr lang="en-US" altLang="zh-TW" dirty="0" err="1" smtClean="0"/>
              <a:t>專案</a:t>
            </a:r>
            <a:r>
              <a:rPr lang="en-US" altLang="zh-TW" dirty="0" smtClean="0"/>
              <a:t> console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(Google Developers Console)</a:t>
            </a:r>
          </a:p>
          <a:p>
            <a:pPr lvl="1"/>
            <a:r>
              <a:rPr lang="en-US" altLang="zh-TW" dirty="0"/>
              <a:t>https://console.developers.google.com/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205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Google </a:t>
            </a:r>
            <a:r>
              <a:rPr lang="en-US" altLang="zh-TW" dirty="0" err="1" smtClean="0"/>
              <a:t>新專案</a:t>
            </a:r>
            <a:r>
              <a:rPr lang="en-US" altLang="zh-TW" dirty="0" smtClean="0"/>
              <a:t>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進入</a:t>
            </a:r>
            <a:r>
              <a:rPr lang="en-US" altLang="zh-TW" dirty="0" smtClean="0"/>
              <a:t>Google Develop Console</a:t>
            </a:r>
          </a:p>
          <a:p>
            <a:pPr lvl="1"/>
            <a:r>
              <a:rPr lang="en-US" altLang="zh-TW" dirty="0">
                <a:hlinkClick r:id="rId2"/>
              </a:rPr>
              <a:t>https://console.developers.google.com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建立專案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3933056"/>
            <a:ext cx="4464496" cy="1532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843808" y="5085184"/>
            <a:ext cx="244827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15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Google </a:t>
            </a:r>
            <a:r>
              <a:rPr lang="en-US" altLang="zh-TW" dirty="0" err="1" smtClean="0"/>
              <a:t>新專案</a:t>
            </a:r>
            <a:r>
              <a:rPr lang="en-US" altLang="zh-TW" dirty="0"/>
              <a:t> </a:t>
            </a:r>
            <a:r>
              <a:rPr lang="en-US" altLang="zh-TW" dirty="0" smtClean="0"/>
              <a:t>(2/2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輸入專案名稱，建立專案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建立專案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5"/>
            <a:ext cx="3744416" cy="1683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71600" y="2636912"/>
            <a:ext cx="352839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043608" y="3429000"/>
            <a:ext cx="4320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75" y="4509121"/>
            <a:ext cx="5273609" cy="1266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304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產生</a:t>
            </a:r>
            <a:r>
              <a:rPr lang="en-US" altLang="zh-TW" dirty="0" smtClean="0"/>
              <a:t>API</a:t>
            </a:r>
            <a:r>
              <a:rPr lang="zh-TW" altLang="en-US" dirty="0" smtClean="0"/>
              <a:t>金鑰 </a:t>
            </a:r>
            <a:r>
              <a:rPr lang="en-US" altLang="zh-TW" dirty="0" smtClean="0"/>
              <a:t>(API Key) (1/5)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進入新建立的專案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49786"/>
            <a:ext cx="6120680" cy="171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059832" y="2149786"/>
            <a:ext cx="100811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696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產生</a:t>
            </a:r>
            <a:r>
              <a:rPr lang="en-US" altLang="zh-TW" dirty="0"/>
              <a:t>API</a:t>
            </a:r>
            <a:r>
              <a:rPr lang="zh-TW" altLang="en-US" dirty="0"/>
              <a:t>金鑰 </a:t>
            </a:r>
            <a:r>
              <a:rPr lang="en-US" altLang="zh-TW" dirty="0"/>
              <a:t>(API Key</a:t>
            </a:r>
            <a:r>
              <a:rPr lang="en-US" altLang="zh-TW" dirty="0" smtClean="0"/>
              <a:t>)</a:t>
            </a:r>
            <a:r>
              <a:rPr lang="en-US" altLang="zh-TW" dirty="0"/>
              <a:t> </a:t>
            </a:r>
            <a:r>
              <a:rPr lang="en-US" altLang="zh-TW" dirty="0" smtClean="0"/>
              <a:t>(2/5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API Key (API </a:t>
            </a:r>
            <a:r>
              <a:rPr lang="en-US" altLang="zh-TW" dirty="0" err="1"/>
              <a:t>金鑰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204864"/>
            <a:ext cx="8715489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67544" y="3356992"/>
            <a:ext cx="36004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06854" y="2996952"/>
            <a:ext cx="492738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508104" y="4437112"/>
            <a:ext cx="7200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508104" y="4751688"/>
            <a:ext cx="2520280" cy="405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38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產生</a:t>
            </a:r>
            <a:r>
              <a:rPr lang="en-US" altLang="zh-TW" dirty="0"/>
              <a:t>API</a:t>
            </a:r>
            <a:r>
              <a:rPr lang="zh-TW" altLang="en-US" dirty="0"/>
              <a:t>金鑰 </a:t>
            </a:r>
            <a:r>
              <a:rPr lang="en-US" altLang="zh-TW" dirty="0"/>
              <a:t>(API Key</a:t>
            </a:r>
            <a:r>
              <a:rPr lang="en-US" altLang="zh-TW" dirty="0" smtClean="0"/>
              <a:t>)</a:t>
            </a:r>
            <a:r>
              <a:rPr lang="en-US" altLang="zh-TW" dirty="0"/>
              <a:t> </a:t>
            </a:r>
            <a:r>
              <a:rPr lang="en-US" altLang="zh-TW" dirty="0" smtClean="0"/>
              <a:t>(3/5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選擇「伺服器金鑰」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62293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187624" y="3465750"/>
            <a:ext cx="1224136" cy="323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898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產生</a:t>
            </a:r>
            <a:r>
              <a:rPr lang="en-US" altLang="zh-TW" dirty="0"/>
              <a:t>API</a:t>
            </a:r>
            <a:r>
              <a:rPr lang="zh-TW" altLang="en-US" dirty="0"/>
              <a:t>金鑰 </a:t>
            </a:r>
            <a:r>
              <a:rPr lang="en-US" altLang="zh-TW" dirty="0"/>
              <a:t>(API Key</a:t>
            </a:r>
            <a:r>
              <a:rPr lang="en-US" altLang="zh-TW" dirty="0" smtClean="0"/>
              <a:t>)</a:t>
            </a:r>
            <a:r>
              <a:rPr lang="en-US" altLang="zh-TW" dirty="0"/>
              <a:t> </a:t>
            </a:r>
            <a:r>
              <a:rPr lang="en-US" altLang="zh-TW" dirty="0" smtClean="0"/>
              <a:t>(4/5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填寫</a:t>
            </a:r>
            <a:r>
              <a:rPr lang="en-US" altLang="zh-TW" dirty="0" smtClean="0"/>
              <a:t>”</a:t>
            </a:r>
            <a:r>
              <a:rPr lang="en-US" altLang="zh-TW" dirty="0" err="1" smtClean="0"/>
              <a:t>名稱</a:t>
            </a:r>
            <a:r>
              <a:rPr lang="en-US" altLang="zh-TW" dirty="0" smtClean="0"/>
              <a:t>”，</a:t>
            </a:r>
            <a:r>
              <a:rPr lang="en-US" altLang="zh-TW" dirty="0" err="1" smtClean="0"/>
              <a:t>按下”建立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7272808" cy="375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27584" y="3789039"/>
            <a:ext cx="6696744" cy="648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48259" y="5373216"/>
            <a:ext cx="612068" cy="323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095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產生</a:t>
            </a:r>
            <a:r>
              <a:rPr lang="en-US" altLang="zh-TW" dirty="0"/>
              <a:t>API</a:t>
            </a:r>
            <a:r>
              <a:rPr lang="zh-TW" altLang="en-US" dirty="0"/>
              <a:t>金鑰 </a:t>
            </a:r>
            <a:r>
              <a:rPr lang="en-US" altLang="zh-TW" dirty="0"/>
              <a:t>(API Key</a:t>
            </a:r>
            <a:r>
              <a:rPr lang="en-US" altLang="zh-TW" dirty="0" smtClean="0"/>
              <a:t>)</a:t>
            </a:r>
            <a:r>
              <a:rPr lang="en-US" altLang="zh-TW" dirty="0"/>
              <a:t> </a:t>
            </a:r>
            <a:r>
              <a:rPr lang="en-US" altLang="zh-TW" dirty="0" smtClean="0"/>
              <a:t>(5/5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得到</a:t>
            </a:r>
            <a:r>
              <a:rPr lang="en-US" altLang="zh-TW" dirty="0" smtClean="0"/>
              <a:t>API </a:t>
            </a:r>
            <a:r>
              <a:rPr lang="en-US" altLang="zh-TW" dirty="0" err="1" smtClean="0"/>
              <a:t>金鑰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5" y="2343150"/>
            <a:ext cx="4959449" cy="18297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628775" y="3041976"/>
            <a:ext cx="453650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437112"/>
            <a:ext cx="8532440" cy="198626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724128" y="6148649"/>
            <a:ext cx="3087960" cy="376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33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167</Words>
  <Application>Microsoft Office PowerPoint</Application>
  <PresentationFormat>如螢幕大小 (4:3)</PresentationFormat>
  <Paragraphs>36</Paragraphs>
  <Slides>12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GCM 教學與說明</vt:lpstr>
      <vt:lpstr>PowerPoint 簡報</vt:lpstr>
      <vt:lpstr>建立Google 新專案 (1/2)</vt:lpstr>
      <vt:lpstr>建立Google 新專案 (2/2)</vt:lpstr>
      <vt:lpstr>產生API金鑰 (API Key) (1/5)</vt:lpstr>
      <vt:lpstr>產生API金鑰 (API Key) (2/5)</vt:lpstr>
      <vt:lpstr>產生API金鑰 (API Key) (3/5)</vt:lpstr>
      <vt:lpstr>產生API金鑰 (API Key) (4/5)</vt:lpstr>
      <vt:lpstr>產生API金鑰 (API Key) (5/5)</vt:lpstr>
      <vt:lpstr>開啟Cloud Messaging 服務 (1/2)</vt:lpstr>
      <vt:lpstr>開啟Cloud Messaging 服務 (2/2)</vt:lpstr>
      <vt:lpstr>取得token (專案ID)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GCM 教學與說明</dc:title>
  <dc:creator>Sonny.H.Shih (tw nesc ec.twtc01.Newegg) 61929</dc:creator>
  <cp:lastModifiedBy>Sonny.H.Shih (nesc.tc01.Newegg) 61929</cp:lastModifiedBy>
  <cp:revision>62</cp:revision>
  <dcterms:created xsi:type="dcterms:W3CDTF">2015-11-05T03:53:37Z</dcterms:created>
  <dcterms:modified xsi:type="dcterms:W3CDTF">2015-11-09T07:15:10Z</dcterms:modified>
</cp:coreProperties>
</file>