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6362F-5062-4BAB-BE52-9DA3B8F016E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3715-D302-4160-98F7-F3ED422B3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http://ysl-paradise.blogspot.tw/2008/12/intent.html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81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1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2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0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4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Intent 與 Intent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8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smtClean="0"/>
              <a:t>Broadcast </a:t>
            </a:r>
            <a:r>
              <a:rPr lang="en-US" altLang="zh-TW" dirty="0" err="1" smtClean="0"/>
              <a:t>使用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93273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9166" y="2056623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2420888"/>
            <a:ext cx="8483243" cy="125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5013176"/>
            <a:ext cx="7477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34827" y="3427890"/>
            <a:ext cx="2481189" cy="252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5291" y="5213523"/>
            <a:ext cx="367240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5953775" y="2321075"/>
            <a:ext cx="490433" cy="28924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3663142" y="2312230"/>
            <a:ext cx="1304902" cy="114427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圖說文字 13"/>
          <p:cNvSpPr/>
          <p:nvPr/>
        </p:nvSpPr>
        <p:spPr>
          <a:xfrm>
            <a:off x="2339752" y="4064089"/>
            <a:ext cx="1872208" cy="504056"/>
          </a:xfrm>
          <a:prstGeom prst="wedgeRectCallout">
            <a:avLst>
              <a:gd name="adj1" fmla="val -20598"/>
              <a:gd name="adj2" fmla="val -12296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 err="1" smtClean="0">
                <a:solidFill>
                  <a:srgbClr val="FF0000"/>
                </a:solidFill>
              </a:rPr>
              <a:t>filter條件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0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(3/4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</a:rPr>
              <a:t>2: 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err="1" smtClean="0"/>
              <a:t>android.intent.action.VIEW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為android內鍵action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在傳遞的intent如有指定這個</a:t>
            </a:r>
            <a:r>
              <a:rPr lang="en-US" altLang="zh-TW" dirty="0" err="1" smtClean="0"/>
              <a:t>action，會列出所有含有此action的app</a:t>
            </a:r>
            <a:r>
              <a:rPr lang="zh-TW" altLang="en-US" dirty="0" smtClean="0"/>
              <a:t>，提供選指。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05" y="2348879"/>
            <a:ext cx="6408712" cy="2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99895"/>
            <a:ext cx="2124763" cy="33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89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771800" y="4903837"/>
            <a:ext cx="3240360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220072" y="2567838"/>
            <a:ext cx="648072" cy="233599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61304" y="6309320"/>
            <a:ext cx="123503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323528" y="5817657"/>
            <a:ext cx="5249733" cy="747269"/>
          </a:xfrm>
          <a:prstGeom prst="wedgeRectCallout">
            <a:avLst>
              <a:gd name="adj1" fmla="val 64033"/>
              <a:gd name="adj2" fmla="val 283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Intent-Filter中action有設定”android.intent.action.VIEW”，</a:t>
            </a:r>
            <a:r>
              <a:rPr lang="en-US" altLang="zh-TW" dirty="0" err="1" smtClean="0">
                <a:solidFill>
                  <a:srgbClr val="FF0000"/>
                </a:solidFill>
              </a:rPr>
              <a:t>所以就會在清單中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(4/4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3:</a:t>
            </a:r>
            <a:endParaRPr lang="en-US" altLang="zh-TW" b="1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</a:t>
            </a:r>
            <a:r>
              <a:rPr lang="en-US" altLang="zh-TW" b="1" dirty="0" err="1">
                <a:solidFill>
                  <a:srgbClr val="FF0000"/>
                </a:solidFill>
              </a:rPr>
              <a:t>startActivity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b="1" dirty="0">
                <a:solidFill>
                  <a:srgbClr val="FF0000"/>
                </a:solidFill>
              </a:rPr>
              <a:t>而使用沒有明確</a:t>
            </a:r>
            <a:r>
              <a:rPr lang="zh-TW" altLang="en-US" b="1" dirty="0" smtClean="0">
                <a:solidFill>
                  <a:srgbClr val="FF0000"/>
                </a:solidFill>
              </a:rPr>
              <a:t>設定</a:t>
            </a:r>
            <a:r>
              <a:rPr lang="en-US" altLang="zh-TW" b="1" dirty="0" smtClean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intent,</a:t>
            </a:r>
            <a:r>
              <a:rPr lang="zh-TW" altLang="en-US" b="1" dirty="0">
                <a:solidFill>
                  <a:srgbClr val="FF0000"/>
                </a:solidFill>
              </a:rPr>
              <a:t>都會當作</a:t>
            </a:r>
            <a:r>
              <a:rPr lang="zh-TW" altLang="en-US" b="1" dirty="0" smtClean="0">
                <a:solidFill>
                  <a:srgbClr val="FF0000"/>
                </a:solidFill>
              </a:rPr>
              <a:t>他至少</a:t>
            </a:r>
            <a:r>
              <a:rPr lang="zh-TW" altLang="en-US" b="1" dirty="0">
                <a:solidFill>
                  <a:srgbClr val="FF0000"/>
                </a:solidFill>
              </a:rPr>
              <a:t>會有一個</a:t>
            </a:r>
            <a:r>
              <a:rPr lang="en-US" altLang="zh-TW" b="1" dirty="0">
                <a:solidFill>
                  <a:srgbClr val="FF0000"/>
                </a:solidFill>
              </a:rPr>
              <a:t>Category: </a:t>
            </a:r>
            <a:r>
              <a:rPr lang="en-US" altLang="zh-TW" b="1" dirty="0" err="1">
                <a:solidFill>
                  <a:srgbClr val="FF0000"/>
                </a:solidFill>
              </a:rPr>
              <a:t>android.intent.category.DEFAULT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此</a:t>
            </a:r>
            <a:r>
              <a:rPr lang="en-US" altLang="zh-TW" dirty="0" err="1" smtClean="0"/>
              <a:t>activity要能收到指定的intent，要有android.intent.category.DEFAULT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這個category</a:t>
            </a:r>
            <a:r>
              <a:rPr lang="zh-TW" altLang="en-US" dirty="0" smtClean="0"/>
              <a:t>才能收到</a:t>
            </a:r>
            <a:r>
              <a:rPr lang="en-US" altLang="zh-TW" dirty="0" smtClean="0"/>
              <a:t>intent。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89012"/>
            <a:ext cx="6552728" cy="2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5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主要是訊息傳遞</a:t>
            </a:r>
            <a:r>
              <a:rPr lang="en-US" altLang="zh-TW" dirty="0" smtClean="0"/>
              <a:t>。</a:t>
            </a:r>
          </a:p>
          <a:p>
            <a:r>
              <a:rPr lang="zh-TW" altLang="en-US" dirty="0"/>
              <a:t>如果沒有指定</a:t>
            </a:r>
            <a:r>
              <a:rPr lang="en-US" altLang="zh-TW" dirty="0" err="1"/>
              <a:t>Component，大多數是用來啟動其他的Application上的元件</a:t>
            </a:r>
            <a:r>
              <a:rPr lang="en-US" altLang="zh-TW" dirty="0"/>
              <a:t>。</a:t>
            </a:r>
            <a:endParaRPr lang="zh-TW" altLang="en-US" dirty="0"/>
          </a:p>
          <a:p>
            <a:pPr marL="342900" lvl="2" indent="-342900"/>
            <a:r>
              <a:rPr lang="zh-TW" altLang="en-US" dirty="0" smtClean="0"/>
              <a:t>指定要送到哪一個</a:t>
            </a:r>
            <a:r>
              <a:rPr lang="en-US" altLang="zh-TW" dirty="0" smtClean="0"/>
              <a:t>Component(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，並啟動他。</a:t>
            </a:r>
            <a:r>
              <a:rPr lang="en-US" altLang="zh-TW" dirty="0"/>
              <a:t>(Component </a:t>
            </a:r>
            <a:r>
              <a:rPr lang="en-US" altLang="zh-TW" dirty="0" err="1"/>
              <a:t>元件</a:t>
            </a:r>
            <a:r>
              <a:rPr lang="en-US" altLang="zh-TW" dirty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原廠Filter說明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://developers.google.com/app-indexing/android/app?hl=zh-tw</a:t>
            </a:r>
            <a:endParaRPr lang="en-US" altLang="zh-TW" dirty="0" smtClean="0"/>
          </a:p>
          <a:p>
            <a:pPr marL="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41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分二種</a:t>
            </a:r>
            <a:endParaRPr lang="en-US" altLang="zh-TW" dirty="0"/>
          </a:p>
          <a:p>
            <a:pPr lvl="1"/>
            <a:r>
              <a:rPr lang="zh-TW" altLang="en-US" dirty="0" smtClean="0"/>
              <a:t>顯示</a:t>
            </a:r>
            <a:r>
              <a:rPr lang="en-US" altLang="zh-TW" dirty="0" smtClean="0"/>
              <a:t>Intent</a:t>
            </a:r>
          </a:p>
          <a:p>
            <a:pPr lvl="1"/>
            <a:r>
              <a:rPr lang="zh-TW" altLang="en-US" dirty="0"/>
              <a:t>隱式</a:t>
            </a:r>
            <a:r>
              <a:rPr lang="en-US" altLang="zh-TW" dirty="0"/>
              <a:t>Intent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20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 </a:t>
            </a:r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透過setComponent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</a:t>
            </a:r>
            <a:r>
              <a:rPr lang="zh-TW" altLang="en-US" dirty="0"/>
              <a:t>設置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Ex</a:t>
            </a:r>
            <a:r>
              <a:rPr lang="en-US" altLang="zh-TW" dirty="0"/>
              <a:t>:</a:t>
            </a:r>
          </a:p>
          <a:p>
            <a:pPr marL="914400" lvl="2" indent="0">
              <a:buNone/>
            </a:pPr>
            <a:r>
              <a:rPr lang="en-US" altLang="zh-TW" dirty="0"/>
              <a:t>    Intent </a:t>
            </a:r>
            <a:r>
              <a:rPr lang="en-US" altLang="zh-TW" dirty="0" err="1"/>
              <a:t>intent</a:t>
            </a:r>
            <a:r>
              <a:rPr lang="en-US" altLang="zh-TW" dirty="0"/>
              <a:t> = new Intent();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intent.setClass</a:t>
            </a:r>
            <a:r>
              <a:rPr lang="en-US" altLang="zh-TW" dirty="0"/>
              <a:t>(this, </a:t>
            </a:r>
            <a:r>
              <a:rPr lang="en-US" altLang="zh-TW" dirty="0" err="1"/>
              <a:t>TestActivity.class</a:t>
            </a:r>
            <a:r>
              <a:rPr lang="en-US" altLang="zh-TW" dirty="0"/>
              <a:t>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startActivity</a:t>
            </a:r>
            <a:r>
              <a:rPr lang="en-US" altLang="zh-TW" dirty="0"/>
              <a:t>(intent);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30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沒有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也就是</a:t>
            </a:r>
            <a:r>
              <a:rPr lang="zh-TW" altLang="en-US" dirty="0"/>
              <a:t>沒有設置</a:t>
            </a:r>
            <a:r>
              <a:rPr lang="en-US" altLang="zh-TW" dirty="0" err="1"/>
              <a:t>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()，</a:t>
            </a:r>
            <a:r>
              <a:rPr lang="en-US" altLang="zh-TW" b="1" dirty="0" err="1">
                <a:solidFill>
                  <a:srgbClr val="FF0000"/>
                </a:solidFill>
              </a:rPr>
              <a:t>Android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系統將根據</a:t>
            </a:r>
            <a:r>
              <a:rPr lang="en-US" altLang="zh-TW" b="1" dirty="0" smtClean="0">
                <a:solidFill>
                  <a:srgbClr val="FF0000"/>
                </a:solidFill>
              </a:rPr>
              <a:t> Intent </a:t>
            </a:r>
            <a:r>
              <a:rPr lang="en-US" altLang="zh-TW" b="1" dirty="0">
                <a:solidFill>
                  <a:srgbClr val="FF0000"/>
                </a:solidFill>
              </a:rPr>
              <a:t>Filter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中的訊息做比對，找出要啟動的Component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。</a:t>
            </a:r>
          </a:p>
          <a:p>
            <a:pPr marL="914400" lvl="2" indent="0">
              <a:buNone/>
            </a:pPr>
            <a:r>
              <a:rPr lang="en-US" altLang="zh-TW" dirty="0" smtClean="0"/>
              <a:t>    (Component 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隱式 </a:t>
            </a:r>
            <a:r>
              <a:rPr lang="en-US" altLang="zh-TW" dirty="0" smtClean="0"/>
              <a:t>Intent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51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AndroidManifext.xml</a:t>
            </a:r>
            <a:r>
              <a:rPr lang="en-US" altLang="zh-TW" dirty="0" smtClean="0">
                <a:latin typeface="+mn-ea"/>
              </a:rPr>
              <a:t> 中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Intent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Filter </a:t>
            </a:r>
            <a:r>
              <a:rPr lang="en-US" altLang="zh-TW" dirty="0" err="1" smtClean="0">
                <a:latin typeface="+mn-ea"/>
              </a:rPr>
              <a:t>可以設定三種條件</a:t>
            </a:r>
            <a:r>
              <a:rPr lang="en-US" altLang="zh-TW" dirty="0" err="1">
                <a:latin typeface="+mn-ea"/>
              </a:rPr>
              <a:t>，可設多組Intent</a:t>
            </a:r>
            <a:r>
              <a:rPr lang="en-US" altLang="zh-TW" dirty="0">
                <a:latin typeface="+mn-ea"/>
              </a:rPr>
              <a:t> Filter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Action (</a:t>
            </a:r>
            <a:r>
              <a:rPr lang="en-US" altLang="zh-TW" dirty="0" err="1">
                <a:latin typeface="+mn-ea"/>
              </a:rPr>
              <a:t>動作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Data (</a:t>
            </a:r>
            <a:r>
              <a:rPr lang="en-US" altLang="zh-TW" dirty="0" err="1">
                <a:latin typeface="+mn-ea"/>
              </a:rPr>
              <a:t>數據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Category (</a:t>
            </a:r>
            <a:r>
              <a:rPr lang="en-US" altLang="zh-TW" dirty="0" err="1">
                <a:latin typeface="+mn-ea"/>
              </a:rPr>
              <a:t>類別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07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範例1</a:t>
            </a:r>
          </a:p>
          <a:p>
            <a:pPr lvl="1"/>
            <a:r>
              <a:rPr lang="zh-TW" altLang="en-US" dirty="0" smtClean="0">
                <a:latin typeface="+mn-ea"/>
              </a:rPr>
              <a:t>設定啟動預設執行的</a:t>
            </a:r>
            <a:r>
              <a:rPr lang="en-US" altLang="zh-TW" dirty="0" err="1" smtClean="0">
                <a:latin typeface="+mn-ea"/>
              </a:rPr>
              <a:t>Activity，</a:t>
            </a:r>
            <a:r>
              <a:rPr lang="en-US" altLang="zh-TW" b="1" dirty="0" err="1" smtClean="0">
                <a:solidFill>
                  <a:srgbClr val="FF0000"/>
                </a:solidFill>
                <a:latin typeface="+mn-ea"/>
              </a:rPr>
              <a:t>通常是開啟APP第一個執行的Activity</a:t>
            </a:r>
            <a:r>
              <a:rPr lang="en-US" altLang="zh-TW" dirty="0" smtClean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&lt;intent-filter&gt;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	&lt;action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android.intent.action.MAIN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        &lt;category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android.intent.category.LAUNCHER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&lt;/intent-filter&gt;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4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範例2 (1/4)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 </a:t>
            </a:r>
            <a:r>
              <a:rPr lang="en-US" altLang="zh-TW" sz="1800" dirty="0" smtClean="0">
                <a:latin typeface="+mn-ea"/>
              </a:rPr>
              <a:t>  </a:t>
            </a:r>
            <a:r>
              <a:rPr lang="en-US" altLang="zh-TW" sz="1800" b="1" dirty="0" smtClean="0">
                <a:latin typeface="+mn-ea"/>
              </a:rPr>
              <a:t>(</a:t>
            </a:r>
            <a:r>
              <a:rPr lang="en-US" altLang="zh-TW" sz="1800" b="1" dirty="0" err="1" smtClean="0">
                <a:latin typeface="+mn-ea"/>
              </a:rPr>
              <a:t>參考</a:t>
            </a:r>
            <a:r>
              <a:rPr lang="en-US" altLang="zh-TW" sz="1800" b="1" dirty="0" smtClean="0">
                <a:latin typeface="+mn-ea"/>
              </a:rPr>
              <a:t> </a:t>
            </a:r>
            <a:r>
              <a:rPr lang="en-US" altLang="zh-TW" sz="1800" b="1" dirty="0" err="1" smtClean="0">
                <a:latin typeface="+mn-ea"/>
              </a:rPr>
              <a:t>IntentFilterDemo</a:t>
            </a:r>
            <a:r>
              <a:rPr lang="en-US" altLang="zh-TW" sz="1800" b="1" dirty="0" smtClean="0">
                <a:latin typeface="+mn-ea"/>
              </a:rPr>
              <a:t> 中 IntentTest1Activtiy)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1" y="2529831"/>
            <a:ext cx="7962334" cy="248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851920" y="3515895"/>
            <a:ext cx="338437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3933056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67944" y="436510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5327181" y="2889893"/>
            <a:ext cx="792088" cy="504056"/>
          </a:xfrm>
          <a:prstGeom prst="wedgeRectCallout">
            <a:avLst>
              <a:gd name="adj1" fmla="val -75890"/>
              <a:gd name="adj2" fmla="val 6871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346426" y="3512213"/>
            <a:ext cx="792088" cy="504056"/>
          </a:xfrm>
          <a:prstGeom prst="wedgeRectCallout">
            <a:avLst>
              <a:gd name="adj1" fmla="val -244696"/>
              <a:gd name="adj2" fmla="val 618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6731424" y="4761148"/>
            <a:ext cx="1615001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 (</a:t>
            </a:r>
            <a:r>
              <a:rPr lang="en-US" altLang="zh-TW" dirty="0" err="1" smtClean="0">
                <a:solidFill>
                  <a:srgbClr val="FF0000"/>
                </a:solidFill>
              </a:rPr>
              <a:t>必設定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(2/4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>
                <a:solidFill>
                  <a:srgbClr val="FF0000"/>
                </a:solidFill>
              </a:rPr>
              <a:t>1: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smtClean="0"/>
              <a:t>Activity</a:t>
            </a:r>
          </a:p>
          <a:p>
            <a:pPr lvl="3"/>
            <a:r>
              <a:rPr lang="en-US" altLang="zh-TW" smtClean="0"/>
              <a:t>com.flysnow.intent.ACTION_VIEW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為自訂action，在傳遞的intent如有指定這個action，</a:t>
            </a:r>
            <a:r>
              <a:rPr lang="en-US" altLang="zh-TW" dirty="0" err="1"/>
              <a:t>就會開啟這</a:t>
            </a:r>
            <a:r>
              <a:rPr lang="en-US" altLang="zh-TW" dirty="0"/>
              <a:t> .</a:t>
            </a:r>
            <a:r>
              <a:rPr lang="en-US" altLang="zh-TW" dirty="0" err="1"/>
              <a:t>activity.IntentFilterDemo.ActionActivity</a:t>
            </a:r>
            <a:r>
              <a:rPr lang="en-US" altLang="zh-TW" dirty="0"/>
              <a:t> component</a:t>
            </a:r>
            <a:r>
              <a:rPr lang="en-US" altLang="zh-TW" dirty="0" smtClean="0"/>
              <a:t>(</a:t>
            </a:r>
            <a:r>
              <a:rPr lang="zh-TW" altLang="en-US" dirty="0"/>
              <a:t>元</a:t>
            </a:r>
            <a:r>
              <a:rPr lang="en-US" altLang="zh-TW" dirty="0" smtClean="0"/>
              <a:t>件)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7515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27984" y="4648230"/>
            <a:ext cx="374441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436096" y="2567837"/>
            <a:ext cx="432048" cy="208039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347</Words>
  <Application>Microsoft Office PowerPoint</Application>
  <PresentationFormat>如螢幕大小 (4:3)</PresentationFormat>
  <Paragraphs>60</Paragraphs>
  <Slides>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Intent 與 Intent Filter</vt:lpstr>
      <vt:lpstr>Intent</vt:lpstr>
      <vt:lpstr>Intent</vt:lpstr>
      <vt:lpstr>顯示 Intent</vt:lpstr>
      <vt:lpstr>隱式 Intent</vt:lpstr>
      <vt:lpstr>隱式 Intent</vt:lpstr>
      <vt:lpstr>隱式 Intent</vt:lpstr>
      <vt:lpstr>隱式 Intent</vt:lpstr>
      <vt:lpstr>隱式 Intent</vt:lpstr>
      <vt:lpstr>隱式 Intent</vt:lpstr>
      <vt:lpstr>隱式 Intent</vt:lpstr>
      <vt:lpstr>隱式 Intent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與 Intent Filter</dc:title>
  <dc:creator>Sonny.H.Shih (nesc.tc01.Newegg) 61929</dc:creator>
  <cp:lastModifiedBy>Sonny.H.Shih (nesc.tc01.Newegg) 61929</cp:lastModifiedBy>
  <cp:revision>142</cp:revision>
  <dcterms:created xsi:type="dcterms:W3CDTF">2015-11-09T07:16:32Z</dcterms:created>
  <dcterms:modified xsi:type="dcterms:W3CDTF">2015-11-10T07:18:12Z</dcterms:modified>
</cp:coreProperties>
</file>