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identity/sign-in/androi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Google Sign-In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Author: Sonny Shih</a:t>
            </a:r>
          </a:p>
          <a:p>
            <a:r>
              <a:rPr lang="en-US" altLang="zh-TW" dirty="0"/>
              <a:t>      Date: </a:t>
            </a:r>
            <a:r>
              <a:rPr lang="en-US" altLang="zh-TW" dirty="0" smtClean="0"/>
              <a:t>2016/04/25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49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(6/11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SHA-1</a:t>
            </a:r>
            <a:r>
              <a:rPr lang="en-US" altLang="zh-TW" dirty="0" smtClean="0"/>
              <a:t>產生教學</a:t>
            </a:r>
            <a:r>
              <a:rPr lang="en-US" altLang="zh-TW" dirty="0"/>
              <a:t> </a:t>
            </a:r>
            <a:r>
              <a:rPr lang="en-US" altLang="zh-TW" dirty="0" smtClean="0"/>
              <a:t>(3/5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 </a:t>
            </a:r>
            <a:r>
              <a:rPr lang="en-US" altLang="zh-TW" dirty="0" err="1" smtClean="0"/>
              <a:t>keytool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產生</a:t>
            </a:r>
            <a:r>
              <a:rPr lang="en-US" altLang="zh-TW" dirty="0" smtClean="0"/>
              <a:t> </a:t>
            </a:r>
            <a:r>
              <a:rPr lang="en-US" altLang="zh-TW" dirty="0"/>
              <a:t>SHA1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 </a:t>
            </a:r>
            <a:r>
              <a:rPr lang="en-US" altLang="zh-TW" dirty="0" err="1" smtClean="0"/>
              <a:t>keytool</a:t>
            </a:r>
            <a:r>
              <a:rPr lang="en-US" altLang="zh-TW" dirty="0" smtClean="0"/>
              <a:t> </a:t>
            </a:r>
            <a:r>
              <a:rPr lang="en-US" altLang="zh-TW" dirty="0"/>
              <a:t>-</a:t>
            </a:r>
            <a:r>
              <a:rPr lang="en-US" altLang="zh-TW" dirty="0" err="1"/>
              <a:t>exportcert</a:t>
            </a:r>
            <a:r>
              <a:rPr lang="en-US" altLang="zh-TW" dirty="0"/>
              <a:t> -list -v -alias </a:t>
            </a:r>
            <a:r>
              <a:rPr lang="en-US" altLang="zh-TW" b="1" dirty="0" err="1">
                <a:solidFill>
                  <a:srgbClr val="FF0000"/>
                </a:solidFill>
              </a:rPr>
              <a:t>androiddebugkey</a:t>
            </a:r>
            <a:r>
              <a:rPr lang="en-US" altLang="zh-TW" dirty="0"/>
              <a:t> -</a:t>
            </a:r>
            <a:r>
              <a:rPr lang="en-US" altLang="zh-TW" dirty="0" err="1"/>
              <a:t>keystore</a:t>
            </a:r>
            <a:r>
              <a:rPr lang="en-US" altLang="zh-TW" dirty="0"/>
              <a:t> </a:t>
            </a:r>
            <a:r>
              <a:rPr lang="en-US" altLang="zh-TW" dirty="0" smtClean="0"/>
              <a:t>%USERPROFILE</a:t>
            </a:r>
            <a:r>
              <a:rPr lang="en-US" altLang="zh-TW" dirty="0"/>
              <a:t>%\.</a:t>
            </a:r>
            <a:r>
              <a:rPr lang="en-US" altLang="zh-TW" dirty="0" smtClean="0"/>
              <a:t>android\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debug.keystore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密碼</a:t>
            </a:r>
            <a:r>
              <a:rPr lang="en-US" altLang="zh-TW" dirty="0" smtClean="0"/>
              <a:t>:android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57" y="3573016"/>
            <a:ext cx="4860233" cy="317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65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(7/11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SHA-1</a:t>
            </a:r>
            <a:r>
              <a:rPr lang="en-US" altLang="zh-TW" dirty="0" smtClean="0"/>
              <a:t>產生教學</a:t>
            </a:r>
            <a:r>
              <a:rPr lang="en-US" altLang="zh-TW" dirty="0"/>
              <a:t> </a:t>
            </a:r>
            <a:r>
              <a:rPr lang="en-US" altLang="zh-TW" dirty="0" smtClean="0"/>
              <a:t>(4/5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androiddebugkey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/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debug.keystore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說明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androiddebugky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與debug.keystore為模擬器自行產生的alias與私人金鑰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如在正式上線時，要使用正式的</a:t>
            </a:r>
            <a:r>
              <a:rPr lang="en-US" altLang="zh-TW" dirty="0" err="1"/>
              <a:t>alias</a:t>
            </a:r>
            <a:r>
              <a:rPr lang="en-US" altLang="zh-TW" dirty="0" err="1" smtClean="0"/>
              <a:t>與私人金鑰來產生</a:t>
            </a:r>
            <a:r>
              <a:rPr lang="en-US" altLang="zh-TW" dirty="0"/>
              <a:t> SHA1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2113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(8/11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SHA-1</a:t>
            </a:r>
            <a:r>
              <a:rPr lang="en-US" altLang="zh-TW" dirty="0" smtClean="0"/>
              <a:t>產生教學</a:t>
            </a:r>
            <a:r>
              <a:rPr lang="en-US" altLang="zh-TW" dirty="0"/>
              <a:t> </a:t>
            </a:r>
            <a:r>
              <a:rPr lang="en-US" altLang="zh-TW" dirty="0" smtClean="0"/>
              <a:t>(5/5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產生</a:t>
            </a:r>
            <a:r>
              <a:rPr lang="en-US" altLang="zh-TW" dirty="0"/>
              <a:t>SHA1: F4:95:6F:11:B1:7F:56:4E:C4:A6:92:A8:F7:97:80:0E:A3:23:4F:F3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131040"/>
            <a:ext cx="5708489" cy="372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51920" y="4365104"/>
            <a:ext cx="4608512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85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(9/11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填入 </a:t>
            </a:r>
            <a:r>
              <a:rPr lang="en-US" altLang="zh-TW" dirty="0" smtClean="0"/>
              <a:t>SHA-1 </a:t>
            </a:r>
            <a:r>
              <a:rPr lang="en-US" altLang="zh-TW" dirty="0" err="1" smtClean="0"/>
              <a:t>啟動Sign</a:t>
            </a:r>
            <a:r>
              <a:rPr lang="en-US" altLang="zh-TW" dirty="0" smtClean="0"/>
              <a:t>-In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112568" cy="451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79712" y="5589240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63985" y="6309320"/>
            <a:ext cx="181592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72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(10/11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95" y="2996952"/>
            <a:ext cx="4139952" cy="329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54258"/>
            <a:ext cx="4366876" cy="317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572000" y="5445224"/>
            <a:ext cx="196741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73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(11/11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google-services.json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65683"/>
            <a:ext cx="5184576" cy="456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63688" y="3284984"/>
            <a:ext cx="295232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50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Client ID </a:t>
            </a:r>
            <a:r>
              <a:rPr lang="en-US" altLang="zh-TW" dirty="0" err="1" smtClean="0"/>
              <a:t>產生</a:t>
            </a:r>
            <a:r>
              <a:rPr lang="en-US" altLang="zh-TW" dirty="0" smtClean="0"/>
              <a:t> (1/7)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要取得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帳號的</a:t>
            </a:r>
            <a:r>
              <a:rPr lang="en-US" altLang="zh-TW" dirty="0" smtClean="0"/>
              <a:t> ID Token </a:t>
            </a:r>
            <a:r>
              <a:rPr lang="en-US" altLang="zh-TW" dirty="0" err="1" smtClean="0"/>
              <a:t>或是</a:t>
            </a:r>
            <a:r>
              <a:rPr lang="en-US" altLang="zh-TW" dirty="0" smtClean="0"/>
              <a:t> Server </a:t>
            </a:r>
            <a:r>
              <a:rPr lang="en-US" altLang="zh-TW" dirty="0" err="1" smtClean="0"/>
              <a:t>Auth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Code時，就需要有</a:t>
            </a:r>
            <a:r>
              <a:rPr lang="en-US" altLang="zh-TW" dirty="0" smtClean="0"/>
              <a:t> server client id</a:t>
            </a:r>
          </a:p>
          <a:p>
            <a:r>
              <a:rPr lang="zh-TW" altLang="en-US" dirty="0" smtClean="0"/>
              <a:t>登入 </a:t>
            </a:r>
            <a:r>
              <a:rPr lang="en-US" altLang="zh-TW" dirty="0"/>
              <a:t>G</a:t>
            </a:r>
            <a:r>
              <a:rPr lang="en-US" altLang="zh-TW" dirty="0" smtClean="0"/>
              <a:t>oogle console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://console.cloud.google.com/#identifier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602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 Client ID </a:t>
            </a:r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smtClean="0"/>
              <a:t>(2/7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0" y="2492896"/>
            <a:ext cx="9102084" cy="410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191672" y="2492896"/>
            <a:ext cx="972616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67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 Client ID </a:t>
            </a:r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smtClean="0"/>
              <a:t>(3/7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API Manager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4032448" cy="278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24944"/>
            <a:ext cx="464960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3583" y="2190341"/>
            <a:ext cx="311953" cy="230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73730" y="3717032"/>
            <a:ext cx="161043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722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 Client ID </a:t>
            </a:r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smtClean="0"/>
              <a:t>(4/7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Credentials </a:t>
            </a:r>
            <a:r>
              <a:rPr lang="en-US" altLang="zh-TW" dirty="0" err="1" smtClean="0"/>
              <a:t>開始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credentials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2" y="2420888"/>
            <a:ext cx="7356905" cy="425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55415" y="3573016"/>
            <a:ext cx="1940321" cy="34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42537" y="3743854"/>
            <a:ext cx="107733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70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Sign-In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https://developers.google.com/identity/sign-in/android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258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 Client ID </a:t>
            </a:r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smtClean="0"/>
              <a:t>(5/7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err="1" smtClean="0"/>
              <a:t>OAuth</a:t>
            </a:r>
            <a:r>
              <a:rPr lang="en-US" altLang="zh-TW" dirty="0" smtClean="0"/>
              <a:t> client ID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6264696" cy="436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771800" y="4425480"/>
            <a:ext cx="3600400" cy="515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95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 Client ID </a:t>
            </a:r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smtClean="0"/>
              <a:t>(6/7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Web application , </a:t>
            </a:r>
            <a:r>
              <a:rPr lang="en-US" altLang="zh-TW" dirty="0" err="1" smtClean="0"/>
              <a:t>填寫Name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按下create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68499"/>
            <a:ext cx="5760640" cy="471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11760" y="3645024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411760" y="4526358"/>
            <a:ext cx="4032448" cy="34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59333" y="6525344"/>
            <a:ext cx="384475" cy="188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82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 Client ID </a:t>
            </a:r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smtClean="0"/>
              <a:t>(7/7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完成產生</a:t>
            </a:r>
            <a:r>
              <a:rPr lang="en-US" altLang="zh-TW" dirty="0" smtClean="0"/>
              <a:t>client id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905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51720" y="3645024"/>
            <a:ext cx="4680520" cy="414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46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Google Sign-In</a:t>
            </a:r>
          </a:p>
          <a:p>
            <a:pPr lvl="1"/>
            <a:r>
              <a:rPr lang="zh-TW" altLang="en-US" dirty="0" smtClean="0"/>
              <a:t>使用手機中登入的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oogle帳號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780928"/>
            <a:ext cx="2520000" cy="394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02" y="2737385"/>
            <a:ext cx="2520000" cy="394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60293"/>
            <a:ext cx="2520000" cy="393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9512" y="5229200"/>
            <a:ext cx="2664015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23901" y="3068960"/>
            <a:ext cx="252000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444208" y="3488952"/>
            <a:ext cx="2520001" cy="145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3"/>
            <a:endCxn id="8" idx="1"/>
          </p:cNvCxnSpPr>
          <p:nvPr/>
        </p:nvCxnSpPr>
        <p:spPr>
          <a:xfrm flipV="1">
            <a:off x="2843527" y="3320988"/>
            <a:ext cx="580374" cy="21602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5943902" y="3320988"/>
            <a:ext cx="500306" cy="894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49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產生設定檔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網頁產生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google-services.json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產生設定檔網頁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/>
              <a:t>https://developers.google.com/mobile/add?platform=android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759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產生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google-services.json</a:t>
            </a:r>
            <a:r>
              <a:rPr lang="en-US" altLang="zh-TW" dirty="0" smtClean="0"/>
              <a:t> (1/11)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網址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://developers.google.com/mobile/add?platform=android</a:t>
            </a:r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或建立</a:t>
            </a:r>
            <a:r>
              <a:rPr lang="en-US" altLang="zh-TW" dirty="0" smtClean="0"/>
              <a:t>) App name</a:t>
            </a:r>
          </a:p>
          <a:p>
            <a:r>
              <a:rPr lang="zh-TW" altLang="en-US" dirty="0"/>
              <a:t>選擇</a:t>
            </a:r>
            <a:r>
              <a:rPr lang="en-US" altLang="zh-TW" dirty="0"/>
              <a:t>(</a:t>
            </a:r>
            <a:r>
              <a:rPr lang="en-US" altLang="zh-TW" dirty="0" err="1"/>
              <a:t>或建立</a:t>
            </a:r>
            <a:r>
              <a:rPr lang="en-US" altLang="zh-TW" dirty="0" smtClean="0"/>
              <a:t>) Android package name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605" y="4221088"/>
            <a:ext cx="4219811" cy="256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419328" y="4928200"/>
            <a:ext cx="195890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36096" y="5373216"/>
            <a:ext cx="195890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4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(2/11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啟動了</a:t>
            </a:r>
            <a:r>
              <a:rPr lang="en-US" altLang="zh-TW" dirty="0" smtClean="0"/>
              <a:t>Google Sign-In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272808" cy="446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2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(3/11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SHA-1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056784" cy="437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915816" y="5301208"/>
            <a:ext cx="39604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37134" y="5805264"/>
            <a:ext cx="120281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4644008" y="6021288"/>
            <a:ext cx="2664296" cy="612648"/>
          </a:xfrm>
          <a:prstGeom prst="wedgeRectCallout">
            <a:avLst>
              <a:gd name="adj1" fmla="val -69071"/>
              <a:gd name="adj2" fmla="val -625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點選進入</a:t>
            </a:r>
            <a:r>
              <a:rPr lang="en-US" altLang="zh-TW" dirty="0" smtClean="0"/>
              <a:t>SHA-1產生教學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61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(4/11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SHA-1</a:t>
            </a:r>
            <a:r>
              <a:rPr lang="en-US" altLang="zh-TW" dirty="0" smtClean="0"/>
              <a:t>產生教學 (1/5)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947480" cy="44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15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產生</a:t>
            </a:r>
            <a:r>
              <a:rPr lang="en-US" altLang="zh-TW" dirty="0"/>
              <a:t> </a:t>
            </a:r>
            <a:r>
              <a:rPr lang="en-US" altLang="zh-TW" dirty="0" err="1"/>
              <a:t>google-services.json</a:t>
            </a:r>
            <a:r>
              <a:rPr lang="en-US" altLang="zh-TW" dirty="0"/>
              <a:t> </a:t>
            </a:r>
            <a:r>
              <a:rPr lang="en-US" altLang="zh-TW" dirty="0" smtClean="0"/>
              <a:t>(5/11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SHA-1</a:t>
            </a:r>
            <a:r>
              <a:rPr lang="en-US" altLang="zh-TW" dirty="0" smtClean="0"/>
              <a:t>產生教學</a:t>
            </a:r>
            <a:r>
              <a:rPr lang="en-US" altLang="zh-TW" dirty="0"/>
              <a:t> </a:t>
            </a:r>
            <a:r>
              <a:rPr lang="en-US" altLang="zh-TW" dirty="0" smtClean="0"/>
              <a:t>(2/5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</a:t>
            </a:r>
            <a:r>
              <a:rPr lang="zh-TW" altLang="en-US" dirty="0" smtClean="0"/>
              <a:t>到</a:t>
            </a:r>
            <a:r>
              <a:rPr lang="en-US" altLang="zh-TW" dirty="0" smtClean="0"/>
              <a:t>java </a:t>
            </a:r>
            <a:r>
              <a:rPr lang="en-US" altLang="zh-TW" dirty="0" err="1" smtClean="0"/>
              <a:t>程式下</a:t>
            </a:r>
            <a:endParaRPr lang="en-US" altLang="zh-TW" dirty="0" smtClean="0"/>
          </a:p>
          <a:p>
            <a:pPr lvl="2"/>
            <a:r>
              <a:rPr lang="en-US" altLang="zh-TW" dirty="0"/>
              <a:t> cd  C:\Program Files\Java\jdk1.7.0_71\bin</a:t>
            </a:r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85" y="3212976"/>
            <a:ext cx="5184575" cy="338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77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322</Words>
  <Application>Microsoft Office PowerPoint</Application>
  <PresentationFormat>如螢幕大小 (4:3)</PresentationFormat>
  <Paragraphs>62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Google Sign-In</vt:lpstr>
      <vt:lpstr>PowerPoint 簡報</vt:lpstr>
      <vt:lpstr>Overview</vt:lpstr>
      <vt:lpstr>環境設定</vt:lpstr>
      <vt:lpstr>產生 google-services.json (1/11)</vt:lpstr>
      <vt:lpstr>產生 google-services.json (2/11)</vt:lpstr>
      <vt:lpstr>產生 google-services.json (3/11)</vt:lpstr>
      <vt:lpstr>產生 google-services.json (4/11)</vt:lpstr>
      <vt:lpstr>產生 google-services.json (5/11)</vt:lpstr>
      <vt:lpstr>產生 google-services.json (6/11)</vt:lpstr>
      <vt:lpstr>產生 google-services.json (7/11)</vt:lpstr>
      <vt:lpstr>產生 google-services.json (8/11)</vt:lpstr>
      <vt:lpstr>產生 google-services.json (9/11)</vt:lpstr>
      <vt:lpstr>產生 google-services.json (10/11)</vt:lpstr>
      <vt:lpstr>產生 google-services.json (11/11)</vt:lpstr>
      <vt:lpstr>Server Client ID 產生 (1/7)</vt:lpstr>
      <vt:lpstr>Server Client ID 產生 (2/7)</vt:lpstr>
      <vt:lpstr>Server Client ID 產生 (3/7)</vt:lpstr>
      <vt:lpstr>Server Client ID 產生 (4/7)</vt:lpstr>
      <vt:lpstr>Server Client ID 產生 (5/7)</vt:lpstr>
      <vt:lpstr>Server Client ID 產生 (6/7)</vt:lpstr>
      <vt:lpstr>Server Client ID 產生 (7/7)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Sign-In</dc:title>
  <dc:creator>Sonny.H.Shih (netw tech&amp;eng mis.twtc01.Newegg) 61929</dc:creator>
  <cp:lastModifiedBy>Sonny.H.Shih (nesc.tc01.Newegg) 61929</cp:lastModifiedBy>
  <cp:revision>118</cp:revision>
  <dcterms:created xsi:type="dcterms:W3CDTF">2016-04-25T03:56:00Z</dcterms:created>
  <dcterms:modified xsi:type="dcterms:W3CDTF">2016-04-25T08:58:38Z</dcterms:modified>
</cp:coreProperties>
</file>