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362F-5062-4BAB-BE52-9DA3B8F016EF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3715-D302-4160-98F7-F3ED422B3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http://ysl-paradise.blogspot.tw/2008/12/intent.html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1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D71-AEBA-446B-9A9D-AD18527CBBFB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-indexing/android/app?hl=zh-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zh-tw/guide/components/intents-filter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Intent 與 Intent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</a:t>
            </a:r>
            <a:r>
              <a:rPr lang="en-US" altLang="zh-TW" dirty="0" smtClean="0"/>
              <a:t>Sonny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1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6/16)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Broadcast </a:t>
            </a:r>
            <a:r>
              <a:rPr lang="en-US" altLang="zh-TW" dirty="0" err="1" smtClean="0"/>
              <a:t>使用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93273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9166" y="2056623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2420888"/>
            <a:ext cx="8483243" cy="12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5013176"/>
            <a:ext cx="747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34827" y="3427890"/>
            <a:ext cx="2481189" cy="25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5291" y="5213523"/>
            <a:ext cx="36724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953775" y="2321075"/>
            <a:ext cx="490433" cy="28924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3663142" y="2312230"/>
            <a:ext cx="1304902" cy="114427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圖說文字 13"/>
          <p:cNvSpPr/>
          <p:nvPr/>
        </p:nvSpPr>
        <p:spPr>
          <a:xfrm>
            <a:off x="2339752" y="4064089"/>
            <a:ext cx="1872208" cy="504056"/>
          </a:xfrm>
          <a:prstGeom prst="wedgeRectCallout">
            <a:avLst>
              <a:gd name="adj1" fmla="val -20598"/>
              <a:gd name="adj2" fmla="val -1229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err="1" smtClean="0">
                <a:solidFill>
                  <a:srgbClr val="FF0000"/>
                </a:solidFill>
              </a:rPr>
              <a:t>filter條件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7/16)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(3/4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</a:rPr>
              <a:t>2: 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err="1" smtClean="0"/>
              <a:t>android.intent.action.VIEW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為android內鍵action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</a:t>
            </a:r>
            <a:r>
              <a:rPr lang="en-US" altLang="zh-TW" dirty="0" err="1" smtClean="0"/>
              <a:t>action，會列出所有含有此action的app</a:t>
            </a:r>
            <a:r>
              <a:rPr lang="zh-TW" altLang="en-US" dirty="0" smtClean="0"/>
              <a:t>，提供選指。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05" y="234887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99895"/>
            <a:ext cx="2124763" cy="3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89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771800" y="4903837"/>
            <a:ext cx="324036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220072" y="2567838"/>
            <a:ext cx="648072" cy="233599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1304" y="6309320"/>
            <a:ext cx="123503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23528" y="581765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8/16)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(4/4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3:</a:t>
            </a:r>
            <a:endParaRPr lang="en-US" altLang="zh-TW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</a:t>
            </a:r>
            <a:r>
              <a:rPr lang="en-US" altLang="zh-TW" b="1" dirty="0" err="1">
                <a:solidFill>
                  <a:srgbClr val="FF0000"/>
                </a:solidFill>
              </a:rPr>
              <a:t>startActivity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而使用沒有明確</a:t>
            </a:r>
            <a:r>
              <a:rPr lang="zh-TW" altLang="en-US" b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dirty="0" smtClean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intent,</a:t>
            </a:r>
            <a:r>
              <a:rPr lang="zh-TW" altLang="en-US" b="1" dirty="0">
                <a:solidFill>
                  <a:srgbClr val="FF0000"/>
                </a:solidFill>
              </a:rPr>
              <a:t>都會當作</a:t>
            </a:r>
            <a:r>
              <a:rPr lang="zh-TW" altLang="en-US" b="1" dirty="0" smtClean="0">
                <a:solidFill>
                  <a:srgbClr val="FF0000"/>
                </a:solidFill>
              </a:rPr>
              <a:t>他至少</a:t>
            </a:r>
            <a:r>
              <a:rPr lang="zh-TW" altLang="en-US" b="1" dirty="0">
                <a:solidFill>
                  <a:srgbClr val="FF0000"/>
                </a:solidFill>
              </a:rPr>
              <a:t>會有一個</a:t>
            </a:r>
            <a:r>
              <a:rPr lang="en-US" altLang="zh-TW" b="1" dirty="0">
                <a:solidFill>
                  <a:srgbClr val="FF0000"/>
                </a:solidFill>
              </a:rPr>
              <a:t>Category: </a:t>
            </a:r>
            <a:r>
              <a:rPr lang="en-US" altLang="zh-TW" b="1" dirty="0" err="1">
                <a:solidFill>
                  <a:srgbClr val="FF0000"/>
                </a:solidFill>
              </a:rPr>
              <a:t>android.intent.category.DEFAULT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此</a:t>
            </a:r>
            <a:r>
              <a:rPr lang="en-US" altLang="zh-TW" dirty="0" err="1" smtClean="0"/>
              <a:t>activity要能收到指定的intent，要有android.intent.category.DEFAULT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這個category</a:t>
            </a:r>
            <a:r>
              <a:rPr lang="zh-TW" altLang="en-US" dirty="0" smtClean="0"/>
              <a:t>才能收到</a:t>
            </a:r>
            <a:r>
              <a:rPr lang="en-US" altLang="zh-TW" dirty="0" smtClean="0"/>
              <a:t>intent。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9012"/>
            <a:ext cx="6552728" cy="2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9/16)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範例3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1/3)</a:t>
            </a:r>
            <a:endParaRPr lang="en-US" altLang="zh-TW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+mn-ea"/>
              </a:rPr>
              <a:t>   </a:t>
            </a:r>
            <a:r>
              <a:rPr lang="en-US" altLang="zh-TW" sz="1800" b="1" dirty="0">
                <a:latin typeface="+mn-ea"/>
              </a:rPr>
              <a:t>(</a:t>
            </a:r>
            <a:r>
              <a:rPr lang="en-US" altLang="zh-TW" sz="1800" b="1" dirty="0" err="1">
                <a:latin typeface="+mn-ea"/>
              </a:rPr>
              <a:t>參考</a:t>
            </a:r>
            <a:r>
              <a:rPr lang="en-US" altLang="zh-TW" sz="1800" b="1" dirty="0">
                <a:latin typeface="+mn-ea"/>
              </a:rPr>
              <a:t> </a:t>
            </a:r>
            <a:r>
              <a:rPr lang="en-US" altLang="zh-TW" sz="1800" b="1" dirty="0" err="1">
                <a:latin typeface="+mn-ea"/>
              </a:rPr>
              <a:t>IntentFilterDemo</a:t>
            </a:r>
            <a:r>
              <a:rPr lang="en-US" altLang="zh-TW" sz="1800" b="1" dirty="0">
                <a:latin typeface="+mn-ea"/>
              </a:rPr>
              <a:t> 中 </a:t>
            </a:r>
            <a:r>
              <a:rPr lang="en-US" altLang="zh-TW" sz="1800" b="1" dirty="0" smtClean="0">
                <a:latin typeface="+mn-ea"/>
              </a:rPr>
              <a:t>IntentTest2Activtiy</a:t>
            </a:r>
            <a:r>
              <a:rPr lang="en-US" altLang="zh-TW" sz="1800" b="1" dirty="0"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" y="2780927"/>
            <a:ext cx="6874175" cy="360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3760662"/>
            <a:ext cx="27363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4117020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47864" y="450912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129610" y="3212976"/>
            <a:ext cx="810542" cy="425740"/>
          </a:xfrm>
          <a:prstGeom prst="wedgeRectCallout">
            <a:avLst>
              <a:gd name="adj1" fmla="val -66074"/>
              <a:gd name="adj2" fmla="val 74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228185" y="4941168"/>
            <a:ext cx="818864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5191186"/>
            <a:ext cx="2376264" cy="398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4427985" y="5621587"/>
            <a:ext cx="1008111" cy="504056"/>
          </a:xfrm>
          <a:prstGeom prst="wedgeRectCallout">
            <a:avLst>
              <a:gd name="adj1" fmla="val -94405"/>
              <a:gd name="adj2" fmla="val -750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6641778" y="3723340"/>
            <a:ext cx="810542" cy="425740"/>
          </a:xfrm>
          <a:prstGeom prst="wedgeRectCallout">
            <a:avLst>
              <a:gd name="adj1" fmla="val -50687"/>
              <a:gd name="adj2" fmla="val 701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10/16)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範例3 </a:t>
            </a:r>
            <a:r>
              <a:rPr lang="en-US" altLang="zh-TW" dirty="0" smtClean="0">
                <a:latin typeface="+mn-ea"/>
              </a:rPr>
              <a:t>(2/3)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1: 參考範例</a:t>
            </a:r>
            <a:r>
              <a:rPr lang="en-US" altLang="zh-TW" dirty="0" smtClean="0">
                <a:solidFill>
                  <a:srgbClr val="FF0000"/>
                </a:solidFill>
              </a:rPr>
              <a:t>2的區域2說明 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2: 參考範例2的區域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說明 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3: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接收點擊網頁中的</a:t>
            </a:r>
            <a:r>
              <a:rPr lang="en-US" altLang="zh-TW" dirty="0" smtClean="0">
                <a:solidFill>
                  <a:srgbClr val="FF0000"/>
                </a:solidFill>
              </a:rPr>
              <a:t>URL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03297"/>
            <a:ext cx="6336704" cy="2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11/16)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範例3 </a:t>
            </a:r>
            <a:r>
              <a:rPr lang="en-US" altLang="zh-TW" dirty="0" smtClean="0">
                <a:latin typeface="+mn-ea"/>
              </a:rPr>
              <a:t>(3/3)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44517"/>
            <a:ext cx="3024336" cy="61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0" y="2708618"/>
            <a:ext cx="8008925" cy="23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3479943"/>
            <a:ext cx="792088" cy="12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3848" y="3677449"/>
            <a:ext cx="1080120" cy="183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03648" y="2687887"/>
            <a:ext cx="57606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95736" y="2699041"/>
            <a:ext cx="9361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8" idx="1"/>
            <a:endCxn id="6" idx="0"/>
          </p:cNvCxnSpPr>
          <p:nvPr/>
        </p:nvCxnSpPr>
        <p:spPr>
          <a:xfrm rot="10800000" flipH="1" flipV="1">
            <a:off x="1403648" y="2815691"/>
            <a:ext cx="2340260" cy="664252"/>
          </a:xfrm>
          <a:prstGeom prst="bentConnector4">
            <a:avLst>
              <a:gd name="adj1" fmla="val -9768"/>
              <a:gd name="adj2" fmla="val 5962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9" idx="0"/>
            <a:endCxn id="7" idx="3"/>
          </p:cNvCxnSpPr>
          <p:nvPr/>
        </p:nvCxnSpPr>
        <p:spPr>
          <a:xfrm rot="16200000" flipH="1">
            <a:off x="2938774" y="2424055"/>
            <a:ext cx="1070208" cy="1620180"/>
          </a:xfrm>
          <a:prstGeom prst="bentConnector4">
            <a:avLst>
              <a:gd name="adj1" fmla="val -21360"/>
              <a:gd name="adj2" fmla="val 11411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範例4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1/4)</a:t>
            </a:r>
            <a:endParaRPr lang="en-US" altLang="zh-TW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+mn-ea"/>
              </a:rPr>
              <a:t>   </a:t>
            </a:r>
            <a:r>
              <a:rPr lang="en-US" altLang="zh-TW" sz="1800" b="1" dirty="0">
                <a:latin typeface="+mn-ea"/>
              </a:rPr>
              <a:t>(</a:t>
            </a:r>
            <a:r>
              <a:rPr lang="en-US" altLang="zh-TW" sz="1800" b="1" dirty="0" err="1">
                <a:latin typeface="+mn-ea"/>
              </a:rPr>
              <a:t>參考</a:t>
            </a:r>
            <a:r>
              <a:rPr lang="en-US" altLang="zh-TW" sz="1800" b="1" dirty="0">
                <a:latin typeface="+mn-ea"/>
              </a:rPr>
              <a:t> </a:t>
            </a:r>
            <a:r>
              <a:rPr lang="en-US" altLang="zh-TW" sz="1800" b="1" dirty="0" err="1">
                <a:latin typeface="+mn-ea"/>
              </a:rPr>
              <a:t>IntentFilterDemo</a:t>
            </a:r>
            <a:r>
              <a:rPr lang="en-US" altLang="zh-TW" sz="1800" b="1" dirty="0">
                <a:latin typeface="+mn-ea"/>
              </a:rPr>
              <a:t> 中 </a:t>
            </a:r>
            <a:r>
              <a:rPr lang="en-US" altLang="zh-TW" sz="1800" b="1" dirty="0" smtClean="0">
                <a:latin typeface="+mn-ea"/>
              </a:rPr>
              <a:t>IntentTest2Activtiy</a:t>
            </a:r>
            <a:r>
              <a:rPr lang="en-US" altLang="zh-TW" sz="1800" b="1" dirty="0">
                <a:latin typeface="+mn-ea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6928180" cy="3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5856" y="3688654"/>
            <a:ext cx="27363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19872" y="4045012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9872" y="4437112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508104" y="3140968"/>
            <a:ext cx="792088" cy="425740"/>
          </a:xfrm>
          <a:prstGeom prst="wedgeRectCallout">
            <a:avLst>
              <a:gd name="adj1" fmla="val -66074"/>
              <a:gd name="adj2" fmla="val 74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6300192" y="4869160"/>
            <a:ext cx="818865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4890126"/>
            <a:ext cx="4536504" cy="84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圖說文字 10"/>
          <p:cNvSpPr/>
          <p:nvPr/>
        </p:nvSpPr>
        <p:spPr>
          <a:xfrm>
            <a:off x="5317722" y="5801607"/>
            <a:ext cx="982470" cy="504056"/>
          </a:xfrm>
          <a:prstGeom prst="wedgeRectCallout">
            <a:avLst>
              <a:gd name="adj1" fmla="val -94405"/>
              <a:gd name="adj2" fmla="val -750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6713786" y="3651332"/>
            <a:ext cx="810542" cy="425740"/>
          </a:xfrm>
          <a:prstGeom prst="wedgeRectCallout">
            <a:avLst>
              <a:gd name="adj1" fmla="val -50687"/>
              <a:gd name="adj2" fmla="val 701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0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13/16)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(2/4)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altLang="zh-TW" dirty="0" err="1"/>
              <a:t>android.intent.action.VIEW</a:t>
            </a:r>
            <a:r>
              <a:rPr lang="en-US" altLang="zh-TW" dirty="0"/>
              <a:t> </a:t>
            </a:r>
            <a:r>
              <a:rPr lang="en-US" altLang="zh-TW" dirty="0" err="1"/>
              <a:t>為android內鍵action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在傳遞的intent如有指定這個action，會列出所有含有此action的app</a:t>
            </a:r>
            <a:r>
              <a:rPr lang="zh-TW" altLang="en-US" dirty="0"/>
              <a:t>，提供選指。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2084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98085" y="228420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4" y="2924944"/>
            <a:ext cx="242573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361304" y="5562050"/>
            <a:ext cx="231515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323528" y="507038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3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(3/4)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2: 參考範例2的區域3說明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3: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接收點擊網頁中的</a:t>
            </a:r>
            <a:r>
              <a:rPr lang="en-US" altLang="zh-TW" dirty="0" smtClean="0">
                <a:solidFill>
                  <a:srgbClr val="FF0000"/>
                </a:solidFill>
              </a:rPr>
              <a:t>URL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8" y="2924944"/>
            <a:ext cx="6336704" cy="2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85561"/>
            <a:ext cx="52101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12717"/>
            <a:ext cx="8251452" cy="2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763688" y="4158588"/>
            <a:ext cx="50405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88188" y="4158587"/>
            <a:ext cx="119172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4151847"/>
            <a:ext cx="19442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03696" y="4910966"/>
            <a:ext cx="696295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75778" y="5177086"/>
            <a:ext cx="1500277" cy="22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17400" y="5405641"/>
            <a:ext cx="227082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肘形接點 5"/>
          <p:cNvCxnSpPr>
            <a:stCxn id="7" idx="1"/>
          </p:cNvCxnSpPr>
          <p:nvPr/>
        </p:nvCxnSpPr>
        <p:spPr>
          <a:xfrm rot="10800000" flipH="1" flipV="1">
            <a:off x="1763688" y="4286391"/>
            <a:ext cx="2016224" cy="752377"/>
          </a:xfrm>
          <a:prstGeom prst="bentConnector3">
            <a:avLst>
              <a:gd name="adj1" fmla="val -1133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11" idx="3"/>
          </p:cNvCxnSpPr>
          <p:nvPr/>
        </p:nvCxnSpPr>
        <p:spPr>
          <a:xfrm rot="16200000" flipH="1">
            <a:off x="3691467" y="3906776"/>
            <a:ext cx="877170" cy="1892005"/>
          </a:xfrm>
          <a:prstGeom prst="bentConnector4">
            <a:avLst>
              <a:gd name="adj1" fmla="val 43486"/>
              <a:gd name="adj2" fmla="val 11208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9" idx="3"/>
            <a:endCxn id="12" idx="3"/>
          </p:cNvCxnSpPr>
          <p:nvPr/>
        </p:nvCxnSpPr>
        <p:spPr>
          <a:xfrm>
            <a:off x="5724128" y="4279651"/>
            <a:ext cx="864096" cy="1253794"/>
          </a:xfrm>
          <a:prstGeom prst="bentConnector3">
            <a:avLst>
              <a:gd name="adj1" fmla="val 12645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78429" y="5613047"/>
            <a:ext cx="410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因為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1. action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有設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android.intent.action.VIEW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schem為http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所以app選單中會出現瀏覽器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36" y="4490218"/>
            <a:ext cx="1533912" cy="23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5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(</a:t>
            </a:r>
            <a:r>
              <a:rPr lang="en-US" altLang="zh-TW" dirty="0" smtClean="0"/>
              <a:t>15/1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(4/4)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/>
              <a:t>在進入元件後如何取得</a:t>
            </a:r>
            <a:r>
              <a:rPr lang="en-US" altLang="zh-TW" dirty="0" err="1" smtClean="0"/>
              <a:t>URI完整資料</a:t>
            </a:r>
            <a:r>
              <a:rPr lang="en-US" altLang="zh-TW" dirty="0" smtClean="0"/>
              <a:t>。</a:t>
            </a:r>
          </a:p>
          <a:p>
            <a:pPr marL="457200" lvl="1" indent="0">
              <a:buNone/>
            </a:pPr>
            <a:r>
              <a:rPr lang="en-US" altLang="zh-TW" dirty="0" smtClean="0"/>
              <a:t>Ex: </a:t>
            </a:r>
            <a:r>
              <a:rPr lang="en-US" altLang="zh-TW" dirty="0" err="1" smtClean="0"/>
              <a:t>點擊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35886"/>
            <a:ext cx="8605464" cy="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1" y="4077072"/>
            <a:ext cx="8823808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4633343"/>
            <a:ext cx="136815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775870"/>
            <a:ext cx="35649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27884" y="5031477"/>
            <a:ext cx="27723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23928" y="3292383"/>
            <a:ext cx="151216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08104" y="3292383"/>
            <a:ext cx="86409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9" idx="1"/>
            <a:endCxn id="7" idx="0"/>
          </p:cNvCxnSpPr>
          <p:nvPr/>
        </p:nvCxnSpPr>
        <p:spPr>
          <a:xfrm rot="10800000" flipH="1" flipV="1">
            <a:off x="3923928" y="3420186"/>
            <a:ext cx="3078596" cy="1355683"/>
          </a:xfrm>
          <a:prstGeom prst="bentConnector4">
            <a:avLst>
              <a:gd name="adj1" fmla="val -7425"/>
              <a:gd name="adj2" fmla="val 547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0" idx="3"/>
            <a:endCxn id="8" idx="3"/>
          </p:cNvCxnSpPr>
          <p:nvPr/>
        </p:nvCxnSpPr>
        <p:spPr>
          <a:xfrm flipH="1">
            <a:off x="6300192" y="3420187"/>
            <a:ext cx="72008" cy="1739094"/>
          </a:xfrm>
          <a:prstGeom prst="bentConnector3">
            <a:avLst>
              <a:gd name="adj1" fmla="val -3174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圖說文字 19"/>
          <p:cNvSpPr/>
          <p:nvPr/>
        </p:nvSpPr>
        <p:spPr>
          <a:xfrm>
            <a:off x="1187624" y="5517232"/>
            <a:ext cx="1584175" cy="370075"/>
          </a:xfrm>
          <a:prstGeom prst="wedgeRectCallout">
            <a:avLst>
              <a:gd name="adj1" fmla="val 85562"/>
              <a:gd name="adj2" fmla="val -22958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完整網址路徑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主要是訊息傳遞</a:t>
            </a:r>
            <a:r>
              <a:rPr lang="en-US" altLang="zh-TW" dirty="0" smtClean="0"/>
              <a:t>。</a:t>
            </a:r>
          </a:p>
          <a:p>
            <a:r>
              <a:rPr lang="zh-TW" altLang="en-US" dirty="0"/>
              <a:t>如果沒有指定</a:t>
            </a:r>
            <a:r>
              <a:rPr lang="en-US" altLang="zh-TW" dirty="0" err="1"/>
              <a:t>Component，大多數是用來啟動其他的Application上的元件</a:t>
            </a:r>
            <a:r>
              <a:rPr lang="en-US" altLang="zh-TW" dirty="0"/>
              <a:t>。</a:t>
            </a:r>
            <a:endParaRPr lang="zh-TW" altLang="en-US" dirty="0"/>
          </a:p>
          <a:p>
            <a:pPr marL="342900" lvl="2" indent="-342900"/>
            <a:r>
              <a:rPr lang="zh-TW" altLang="en-US" dirty="0" smtClean="0"/>
              <a:t>指定要送到哪一個</a:t>
            </a:r>
            <a:r>
              <a:rPr lang="en-US" altLang="zh-TW" dirty="0" smtClean="0"/>
              <a:t>Component(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，並啟動他。</a:t>
            </a:r>
            <a:r>
              <a:rPr lang="en-US" altLang="zh-TW" dirty="0"/>
              <a:t>(Component </a:t>
            </a:r>
            <a:r>
              <a:rPr lang="en-US" altLang="zh-TW" dirty="0" err="1"/>
              <a:t>元件</a:t>
            </a:r>
            <a:r>
              <a:rPr lang="en-US" altLang="zh-TW" dirty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原廠Filter說明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developers.google.com/app-indexing/android/app?hl=zh-tw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developer.android.com/intl/zh-tw/guide/components/intents-filters.html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416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(</a:t>
            </a:r>
            <a:r>
              <a:rPr lang="en-US" altLang="zh-TW" dirty="0" smtClean="0"/>
              <a:t>16/16)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範例5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(</a:t>
            </a:r>
            <a:r>
              <a:rPr lang="en-US" altLang="zh-TW" sz="1600" b="1" dirty="0" err="1">
                <a:latin typeface="+mn-ea"/>
              </a:rPr>
              <a:t>參考</a:t>
            </a:r>
            <a:r>
              <a:rPr lang="en-US" altLang="zh-TW" sz="1600" b="1" dirty="0">
                <a:latin typeface="+mn-ea"/>
              </a:rPr>
              <a:t> </a:t>
            </a:r>
            <a:r>
              <a:rPr lang="en-US" altLang="zh-TW" sz="1600" b="1" dirty="0" err="1" smtClean="0">
                <a:latin typeface="+mn-ea"/>
              </a:rPr>
              <a:t>IntentFilterDemo</a:t>
            </a:r>
            <a:r>
              <a:rPr lang="en-US" altLang="zh-TW" sz="1600" b="1" dirty="0" smtClean="0">
                <a:latin typeface="+mn-ea"/>
              </a:rPr>
              <a:t>)</a:t>
            </a:r>
            <a:endParaRPr lang="en-US" altLang="zh-TW" sz="1600" dirty="0">
              <a:latin typeface="+mn-ea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送</a:t>
            </a:r>
            <a:r>
              <a:rPr lang="en-US" altLang="zh-TW" dirty="0" err="1" smtClean="0"/>
              <a:t>Broadcase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訊息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7"/>
            <a:ext cx="6768752" cy="178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30460"/>
            <a:ext cx="6912768" cy="17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75856" y="3292383"/>
            <a:ext cx="396044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07904" y="4924954"/>
            <a:ext cx="4392488" cy="160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44008" y="2636912"/>
            <a:ext cx="115212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6" idx="2"/>
          </p:cNvCxnSpPr>
          <p:nvPr/>
        </p:nvCxnSpPr>
        <p:spPr>
          <a:xfrm>
            <a:off x="5256076" y="3547990"/>
            <a:ext cx="648072" cy="13769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圖說文字 10"/>
          <p:cNvSpPr/>
          <p:nvPr/>
        </p:nvSpPr>
        <p:spPr>
          <a:xfrm>
            <a:off x="6228184" y="2132856"/>
            <a:ext cx="2664296" cy="936104"/>
          </a:xfrm>
          <a:prstGeom prst="wedgeRectCallout">
            <a:avLst>
              <a:gd name="adj1" fmla="val -66011"/>
              <a:gd name="adj2" fmla="val 1997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Action設定，由ReceiverDemo1這個Receiver接收。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分二種</a:t>
            </a:r>
            <a:endParaRPr lang="en-US" altLang="zh-TW" dirty="0"/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Intent</a:t>
            </a:r>
          </a:p>
          <a:p>
            <a:pPr lvl="1"/>
            <a:r>
              <a:rPr lang="zh-TW" altLang="en-US" dirty="0"/>
              <a:t>隱式</a:t>
            </a:r>
            <a:r>
              <a:rPr lang="en-US" altLang="zh-TW" dirty="0"/>
              <a:t>Intent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20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透過setComponent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</a:t>
            </a:r>
            <a:r>
              <a:rPr lang="zh-TW" altLang="en-US" dirty="0"/>
              <a:t>設置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Ex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en-US" altLang="zh-TW" dirty="0"/>
              <a:t>    Intent </a:t>
            </a:r>
            <a:r>
              <a:rPr lang="en-US" altLang="zh-TW" dirty="0" err="1"/>
              <a:t>intent</a:t>
            </a:r>
            <a:r>
              <a:rPr lang="en-US" altLang="zh-TW" dirty="0"/>
              <a:t> = new Intent();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intent.setClass</a:t>
            </a:r>
            <a:r>
              <a:rPr lang="en-US" altLang="zh-TW" dirty="0"/>
              <a:t>(this, </a:t>
            </a:r>
            <a:r>
              <a:rPr lang="en-US" altLang="zh-TW" dirty="0" err="1"/>
              <a:t>TestActivity.class</a:t>
            </a:r>
            <a:r>
              <a:rPr lang="en-US" altLang="zh-TW" dirty="0"/>
              <a:t>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startActivity</a:t>
            </a:r>
            <a:r>
              <a:rPr lang="en-US" altLang="zh-TW" dirty="0"/>
              <a:t>(intent);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也就是</a:t>
            </a:r>
            <a:r>
              <a:rPr lang="zh-TW" altLang="en-US" dirty="0"/>
              <a:t>沒有設置</a:t>
            </a:r>
            <a:r>
              <a:rPr lang="en-US" altLang="zh-TW" dirty="0" err="1"/>
              <a:t>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()，</a:t>
            </a:r>
            <a:r>
              <a:rPr lang="en-US" altLang="zh-TW" b="1" dirty="0" err="1">
                <a:solidFill>
                  <a:srgbClr val="FF0000"/>
                </a:solidFill>
              </a:rPr>
              <a:t>Android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系統將根據</a:t>
            </a:r>
            <a:r>
              <a:rPr lang="en-US" altLang="zh-TW" b="1" dirty="0" smtClean="0">
                <a:solidFill>
                  <a:srgbClr val="FF0000"/>
                </a:solidFill>
              </a:rPr>
              <a:t> Intent </a:t>
            </a:r>
            <a:r>
              <a:rPr lang="en-US" altLang="zh-TW" b="1" dirty="0">
                <a:solidFill>
                  <a:srgbClr val="FF0000"/>
                </a:solidFill>
              </a:rPr>
              <a:t>Filter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中的訊息做比對，找出要啟動的Component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。</a:t>
            </a:r>
          </a:p>
          <a:p>
            <a:pPr marL="914400" lvl="2" indent="0">
              <a:buNone/>
            </a:pPr>
            <a:r>
              <a:rPr lang="en-US" altLang="zh-TW" dirty="0" smtClean="0"/>
              <a:t>    (Component 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隱式 </a:t>
            </a:r>
            <a:r>
              <a:rPr lang="en-US" altLang="zh-TW" dirty="0" smtClean="0"/>
              <a:t>Intent (1/16)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AndroidManifext.xml</a:t>
            </a:r>
            <a:r>
              <a:rPr lang="en-US" altLang="zh-TW" dirty="0" smtClean="0">
                <a:latin typeface="+mn-ea"/>
              </a:rPr>
              <a:t> 中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Intent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Filter </a:t>
            </a:r>
            <a:r>
              <a:rPr lang="en-US" altLang="zh-TW" dirty="0" err="1" smtClean="0">
                <a:latin typeface="+mn-ea"/>
              </a:rPr>
              <a:t>可以設定三種條件</a:t>
            </a:r>
            <a:r>
              <a:rPr lang="en-US" altLang="zh-TW" dirty="0" err="1">
                <a:latin typeface="+mn-ea"/>
              </a:rPr>
              <a:t>，可設多組Intent</a:t>
            </a:r>
            <a:r>
              <a:rPr lang="en-US" altLang="zh-TW" dirty="0">
                <a:latin typeface="+mn-ea"/>
              </a:rPr>
              <a:t> Filter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Action (</a:t>
            </a:r>
            <a:r>
              <a:rPr lang="en-US" altLang="zh-TW" dirty="0" err="1">
                <a:latin typeface="+mn-ea"/>
              </a:rPr>
              <a:t>動作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Data (</a:t>
            </a:r>
            <a:r>
              <a:rPr lang="en-US" altLang="zh-TW" dirty="0" err="1">
                <a:latin typeface="+mn-ea"/>
              </a:rPr>
              <a:t>數據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Category (</a:t>
            </a:r>
            <a:r>
              <a:rPr lang="en-US" altLang="zh-TW" dirty="0" err="1">
                <a:latin typeface="+mn-ea"/>
              </a:rPr>
              <a:t>類別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0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3/16)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範例1</a:t>
            </a:r>
          </a:p>
          <a:p>
            <a:pPr lvl="1"/>
            <a:r>
              <a:rPr lang="zh-TW" altLang="en-US" dirty="0" smtClean="0">
                <a:latin typeface="+mn-ea"/>
              </a:rPr>
              <a:t>設定啟動預設執行的</a:t>
            </a:r>
            <a:r>
              <a:rPr lang="en-US" altLang="zh-TW" dirty="0" err="1" smtClean="0">
                <a:latin typeface="+mn-ea"/>
              </a:rPr>
              <a:t>Activity，</a:t>
            </a:r>
            <a:r>
              <a:rPr lang="en-US" altLang="zh-TW" b="1" dirty="0" err="1" smtClean="0">
                <a:solidFill>
                  <a:srgbClr val="FF0000"/>
                </a:solidFill>
                <a:latin typeface="+mn-ea"/>
              </a:rPr>
              <a:t>通常是開啟APP第一個執行的Activity</a:t>
            </a:r>
            <a:r>
              <a:rPr lang="en-US" altLang="zh-TW" dirty="0" smtClean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&lt;intent-filter&gt;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	&lt;action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android.intent.action.MAIN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        &lt;category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android.intent.category.LAUNCHER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&lt;/intent-filter&gt;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範例2 (1/4)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 smtClean="0">
                <a:latin typeface="+mn-ea"/>
              </a:rPr>
              <a:t>  </a:t>
            </a:r>
            <a:r>
              <a:rPr lang="en-US" altLang="zh-TW" sz="1800" b="1" dirty="0" smtClean="0">
                <a:latin typeface="+mn-ea"/>
              </a:rPr>
              <a:t>(</a:t>
            </a:r>
            <a:r>
              <a:rPr lang="en-US" altLang="zh-TW" sz="1800" b="1" dirty="0" err="1" smtClean="0">
                <a:latin typeface="+mn-ea"/>
              </a:rPr>
              <a:t>參考</a:t>
            </a:r>
            <a:r>
              <a:rPr lang="en-US" altLang="zh-TW" sz="1800" b="1" dirty="0" smtClean="0">
                <a:latin typeface="+mn-ea"/>
              </a:rPr>
              <a:t> </a:t>
            </a:r>
            <a:r>
              <a:rPr lang="en-US" altLang="zh-TW" sz="1800" b="1" dirty="0" err="1" smtClean="0">
                <a:latin typeface="+mn-ea"/>
              </a:rPr>
              <a:t>IntentFilterDemo</a:t>
            </a:r>
            <a:r>
              <a:rPr lang="en-US" altLang="zh-TW" sz="1800" b="1" dirty="0" smtClean="0">
                <a:latin typeface="+mn-ea"/>
              </a:rPr>
              <a:t> 中 IntentTest1Activtiy)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1" y="2529831"/>
            <a:ext cx="7962334" cy="248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3515895"/>
            <a:ext cx="338437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393305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436510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5327181" y="2889893"/>
            <a:ext cx="792088" cy="504056"/>
          </a:xfrm>
          <a:prstGeom prst="wedgeRectCallout">
            <a:avLst>
              <a:gd name="adj1" fmla="val -75890"/>
              <a:gd name="adj2" fmla="val 687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346426" y="3512213"/>
            <a:ext cx="792088" cy="504056"/>
          </a:xfrm>
          <a:prstGeom prst="wedgeRectCallout">
            <a:avLst>
              <a:gd name="adj1" fmla="val -244696"/>
              <a:gd name="adj2" fmla="val 618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731424" y="4761148"/>
            <a:ext cx="1615001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 (</a:t>
            </a:r>
            <a:r>
              <a:rPr lang="en-US" altLang="zh-TW" dirty="0" err="1" smtClean="0">
                <a:solidFill>
                  <a:srgbClr val="FF0000"/>
                </a:solidFill>
              </a:rPr>
              <a:t>必設定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5/16)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(2/4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>
                <a:solidFill>
                  <a:srgbClr val="FF0000"/>
                </a:solidFill>
              </a:rPr>
              <a:t>1: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Activity</a:t>
            </a:r>
          </a:p>
          <a:p>
            <a:pPr lvl="3"/>
            <a:r>
              <a:rPr lang="en-US" altLang="zh-TW" dirty="0" err="1" smtClean="0"/>
              <a:t>com.flysnow.intent.ACTION_VIEW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為自訂action，在傳遞的intent如有指定這個action，</a:t>
            </a:r>
            <a:r>
              <a:rPr lang="en-US" altLang="zh-TW" dirty="0" err="1"/>
              <a:t>就會開啟這</a:t>
            </a:r>
            <a:r>
              <a:rPr lang="en-US" altLang="zh-TW" dirty="0"/>
              <a:t> .</a:t>
            </a:r>
            <a:r>
              <a:rPr lang="en-US" altLang="zh-TW" dirty="0" err="1"/>
              <a:t>activity.IntentFilterDemo.ActionActivity</a:t>
            </a:r>
            <a:r>
              <a:rPr lang="en-US" altLang="zh-TW" dirty="0"/>
              <a:t> component</a:t>
            </a:r>
            <a:r>
              <a:rPr lang="en-US" altLang="zh-TW" dirty="0" smtClean="0"/>
              <a:t>(</a:t>
            </a:r>
            <a:r>
              <a:rPr lang="zh-TW" altLang="en-US" dirty="0"/>
              <a:t>元</a:t>
            </a:r>
            <a:r>
              <a:rPr lang="en-US" altLang="zh-TW" dirty="0" smtClean="0"/>
              <a:t>件)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515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27984" y="4648230"/>
            <a:ext cx="37444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436096" y="2567837"/>
            <a:ext cx="432048" cy="208039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635</Words>
  <Application>Microsoft Office PowerPoint</Application>
  <PresentationFormat>如螢幕大小 (4:3)</PresentationFormat>
  <Paragraphs>115</Paragraphs>
  <Slides>20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Intent 與 Intent Filter</vt:lpstr>
      <vt:lpstr>Intent</vt:lpstr>
      <vt:lpstr>Intent</vt:lpstr>
      <vt:lpstr>顯示 Intent</vt:lpstr>
      <vt:lpstr>隱式 Intent (1/16)</vt:lpstr>
      <vt:lpstr>隱式 Intent (2/16)</vt:lpstr>
      <vt:lpstr>隱式 Intent (3/16)</vt:lpstr>
      <vt:lpstr>隱式 Intent (4/16)</vt:lpstr>
      <vt:lpstr>隱式 Intent (5/16)</vt:lpstr>
      <vt:lpstr>隱式 Intent (6/16)</vt:lpstr>
      <vt:lpstr>隱式 Intent (7/16)</vt:lpstr>
      <vt:lpstr>隱式 Intent (8/16)</vt:lpstr>
      <vt:lpstr>隱式 Intent (9/16)</vt:lpstr>
      <vt:lpstr>隱式 Intent (10/16)</vt:lpstr>
      <vt:lpstr>隱式 Intent (11/16)</vt:lpstr>
      <vt:lpstr>隱式 Intent (12/16)</vt:lpstr>
      <vt:lpstr>隱式 Intent (13/16)</vt:lpstr>
      <vt:lpstr>隱式 Intent (14/16)</vt:lpstr>
      <vt:lpstr>隱式 Intent (15/16)</vt:lpstr>
      <vt:lpstr>隱式 Intent (16/16)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與 Intent Filter</dc:title>
  <dc:creator>Sonny.H.Shih (nesc.tc01.Newegg) 61929</dc:creator>
  <cp:lastModifiedBy>Sonny.H.Shih (nesc.tc01.Newegg) 61929</cp:lastModifiedBy>
  <cp:revision>271</cp:revision>
  <dcterms:created xsi:type="dcterms:W3CDTF">2015-11-09T07:16:32Z</dcterms:created>
  <dcterms:modified xsi:type="dcterms:W3CDTF">2015-11-16T02:48:55Z</dcterms:modified>
</cp:coreProperties>
</file>