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7" r:id="rId11"/>
    <p:sldId id="265" r:id="rId12"/>
    <p:sldId id="266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463" autoAdjust="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6362F-5062-4BAB-BE52-9DA3B8F016EF}" type="datetimeFigureOut">
              <a:rPr lang="zh-TW" altLang="en-US" smtClean="0"/>
              <a:t>2015/11/9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53715-D302-4160-98F7-F3ED422B3F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3645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http://ysl-paradise.blogspot.tw/2008/12/intent.html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53715-D302-4160-98F7-F3ED422B3F0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6819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53715-D302-4160-98F7-F3ED422B3F0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5120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AD71-AEBA-446B-9A9D-AD18527CBBFB}" type="datetimeFigureOut">
              <a:rPr lang="zh-TW" altLang="en-US" smtClean="0"/>
              <a:t>2015/11/9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63E6-659A-4D08-AECD-C9F4E708EA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6512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AD71-AEBA-446B-9A9D-AD18527CBBFB}" type="datetimeFigureOut">
              <a:rPr lang="zh-TW" altLang="en-US" smtClean="0"/>
              <a:t>2015/11/9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63E6-659A-4D08-AECD-C9F4E708EA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7232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AD71-AEBA-446B-9A9D-AD18527CBBFB}" type="datetimeFigureOut">
              <a:rPr lang="zh-TW" altLang="en-US" smtClean="0"/>
              <a:t>2015/11/9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63E6-659A-4D08-AECD-C9F4E708EA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64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AD71-AEBA-446B-9A9D-AD18527CBBFB}" type="datetimeFigureOut">
              <a:rPr lang="zh-TW" altLang="en-US" smtClean="0"/>
              <a:t>2015/11/9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63E6-659A-4D08-AECD-C9F4E708EA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2228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AD71-AEBA-446B-9A9D-AD18527CBBFB}" type="datetimeFigureOut">
              <a:rPr lang="zh-TW" altLang="en-US" smtClean="0"/>
              <a:t>2015/11/9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63E6-659A-4D08-AECD-C9F4E708EA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783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AD71-AEBA-446B-9A9D-AD18527CBBFB}" type="datetimeFigureOut">
              <a:rPr lang="zh-TW" altLang="en-US" smtClean="0"/>
              <a:t>2015/11/9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63E6-659A-4D08-AECD-C9F4E708EA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2461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AD71-AEBA-446B-9A9D-AD18527CBBFB}" type="datetimeFigureOut">
              <a:rPr lang="zh-TW" altLang="en-US" smtClean="0"/>
              <a:t>2015/11/9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63E6-659A-4D08-AECD-C9F4E708EA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AD71-AEBA-446B-9A9D-AD18527CBBFB}" type="datetimeFigureOut">
              <a:rPr lang="zh-TW" altLang="en-US" smtClean="0"/>
              <a:t>2015/11/9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63E6-659A-4D08-AECD-C9F4E708EA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578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AD71-AEBA-446B-9A9D-AD18527CBBFB}" type="datetimeFigureOut">
              <a:rPr lang="zh-TW" altLang="en-US" smtClean="0"/>
              <a:t>2015/11/9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63E6-659A-4D08-AECD-C9F4E708EA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459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AD71-AEBA-446B-9A9D-AD18527CBBFB}" type="datetimeFigureOut">
              <a:rPr lang="zh-TW" altLang="en-US" smtClean="0"/>
              <a:t>2015/11/9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63E6-659A-4D08-AECD-C9F4E708EA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931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AD71-AEBA-446B-9A9D-AD18527CBBFB}" type="datetimeFigureOut">
              <a:rPr lang="zh-TW" altLang="en-US" smtClean="0"/>
              <a:t>2015/11/9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63E6-659A-4D08-AECD-C9F4E708EA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802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FAD71-AEBA-446B-9A9D-AD18527CBBFB}" type="datetimeFigureOut">
              <a:rPr lang="zh-TW" altLang="en-US" smtClean="0"/>
              <a:t>2015/11/9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463E6-659A-4D08-AECD-C9F4E708EA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49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Intent 與 Intent Filter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3187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隱式 </a:t>
            </a:r>
            <a:r>
              <a:rPr lang="en-US" altLang="zh-TW" dirty="0"/>
              <a:t>Intent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zh-TW" dirty="0" smtClean="0"/>
              <a:t>Broadcast </a:t>
            </a:r>
            <a:r>
              <a:rPr lang="en-US" altLang="zh-TW" dirty="0" err="1" smtClean="0"/>
              <a:t>使用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093273"/>
            <a:ext cx="6408712" cy="218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879166" y="2056623"/>
            <a:ext cx="3285122" cy="255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98" y="2420888"/>
            <a:ext cx="8483243" cy="125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98" y="5013176"/>
            <a:ext cx="74771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2234827" y="3427890"/>
            <a:ext cx="2481189" cy="2528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285291" y="5213523"/>
            <a:ext cx="3672408" cy="255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 flipH="1" flipV="1">
            <a:off x="5953775" y="2321075"/>
            <a:ext cx="490433" cy="2892448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endCxn id="4" idx="2"/>
          </p:cNvCxnSpPr>
          <p:nvPr/>
        </p:nvCxnSpPr>
        <p:spPr>
          <a:xfrm flipV="1">
            <a:off x="3663142" y="2312230"/>
            <a:ext cx="1304902" cy="1144276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圖說文字 13"/>
          <p:cNvSpPr/>
          <p:nvPr/>
        </p:nvSpPr>
        <p:spPr>
          <a:xfrm>
            <a:off x="2339752" y="4064089"/>
            <a:ext cx="1872208" cy="504056"/>
          </a:xfrm>
          <a:prstGeom prst="wedgeRectCallout">
            <a:avLst>
              <a:gd name="adj1" fmla="val -20598"/>
              <a:gd name="adj2" fmla="val -122961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設定</a:t>
            </a:r>
            <a:r>
              <a:rPr lang="en-US" altLang="zh-TW" dirty="0" err="1" smtClean="0">
                <a:solidFill>
                  <a:srgbClr val="FF0000"/>
                </a:solidFill>
              </a:rPr>
              <a:t>filter條件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503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隱式 </a:t>
            </a:r>
            <a:r>
              <a:rPr lang="en-US" altLang="zh-TW" dirty="0"/>
              <a:t>Intent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</a:rPr>
              <a:t>Intent Filter 範例</a:t>
            </a:r>
            <a:r>
              <a:rPr lang="en-US" altLang="zh-TW" dirty="0" smtClean="0">
                <a:latin typeface="+mn-ea"/>
              </a:rPr>
              <a:t>2</a:t>
            </a:r>
            <a:r>
              <a:rPr lang="en-US" altLang="zh-TW" dirty="0"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(3/4</a:t>
            </a:r>
            <a:r>
              <a:rPr lang="en-US" altLang="zh-TW" dirty="0">
                <a:latin typeface="+mn-ea"/>
              </a:rPr>
              <a:t>)</a:t>
            </a:r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區域</a:t>
            </a:r>
            <a:r>
              <a:rPr lang="en-US" altLang="zh-TW" b="1" dirty="0" smtClean="0">
                <a:solidFill>
                  <a:srgbClr val="FF0000"/>
                </a:solidFill>
              </a:rPr>
              <a:t>2: </a:t>
            </a:r>
            <a:endParaRPr lang="en-US" altLang="zh-TW" b="1" dirty="0">
              <a:solidFill>
                <a:srgbClr val="FF0000"/>
              </a:solidFill>
            </a:endParaRPr>
          </a:p>
          <a:p>
            <a:pPr lvl="2"/>
            <a:r>
              <a:rPr lang="en-US" altLang="zh-TW" dirty="0" err="1" smtClean="0"/>
              <a:t>android.intent.action.VIEW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為android內鍵action</a:t>
            </a:r>
            <a:r>
              <a:rPr lang="zh-TW" altLang="en-US" dirty="0" smtClean="0"/>
              <a:t>，</a:t>
            </a:r>
            <a:r>
              <a:rPr lang="en-US" altLang="zh-TW" dirty="0"/>
              <a:t> </a:t>
            </a:r>
            <a:r>
              <a:rPr lang="en-US" altLang="zh-TW" dirty="0" err="1"/>
              <a:t>在傳遞的intent如有指定這個</a:t>
            </a:r>
            <a:r>
              <a:rPr lang="en-US" altLang="zh-TW" dirty="0" err="1" smtClean="0"/>
              <a:t>action，會列出所有含有此action的app</a:t>
            </a:r>
            <a:r>
              <a:rPr lang="zh-TW" altLang="en-US" dirty="0" smtClean="0"/>
              <a:t>，提供選指。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905" y="2348879"/>
            <a:ext cx="6408712" cy="244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499895"/>
            <a:ext cx="2124763" cy="3326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437112"/>
            <a:ext cx="58959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2771800" y="4903837"/>
            <a:ext cx="3240360" cy="255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455230" y="2312230"/>
            <a:ext cx="3285122" cy="255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5220072" y="2567838"/>
            <a:ext cx="648072" cy="2335999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361304" y="6309320"/>
            <a:ext cx="1235032" cy="255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圖說文字 11"/>
          <p:cNvSpPr/>
          <p:nvPr/>
        </p:nvSpPr>
        <p:spPr>
          <a:xfrm>
            <a:off x="323528" y="5817657"/>
            <a:ext cx="5249733" cy="747269"/>
          </a:xfrm>
          <a:prstGeom prst="wedgeRectCallout">
            <a:avLst>
              <a:gd name="adj1" fmla="val 64033"/>
              <a:gd name="adj2" fmla="val 28312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在</a:t>
            </a:r>
            <a:r>
              <a:rPr lang="en-US" altLang="zh-TW" dirty="0" smtClean="0">
                <a:solidFill>
                  <a:srgbClr val="FF0000"/>
                </a:solidFill>
              </a:rPr>
              <a:t>Intent-Filter中action有設定”android.intent.action.VIEW”，</a:t>
            </a:r>
            <a:r>
              <a:rPr lang="en-US" altLang="zh-TW" dirty="0" err="1" smtClean="0">
                <a:solidFill>
                  <a:srgbClr val="FF0000"/>
                </a:solidFill>
              </a:rPr>
              <a:t>所以就會在清單中</a:t>
            </a:r>
            <a:r>
              <a:rPr lang="en-US" altLang="zh-TW" dirty="0" smtClean="0">
                <a:solidFill>
                  <a:srgbClr val="FF0000"/>
                </a:solidFill>
              </a:rPr>
              <a:t>。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847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隱式 </a:t>
            </a:r>
            <a:r>
              <a:rPr lang="en-US" altLang="zh-TW" dirty="0"/>
              <a:t>Intent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</a:rPr>
              <a:t>Intent Filter 範例</a:t>
            </a:r>
            <a:r>
              <a:rPr lang="en-US" altLang="zh-TW" dirty="0" smtClean="0">
                <a:latin typeface="+mn-ea"/>
              </a:rPr>
              <a:t>2</a:t>
            </a:r>
            <a:r>
              <a:rPr lang="en-US" altLang="zh-TW" dirty="0"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(4/4</a:t>
            </a:r>
            <a:r>
              <a:rPr lang="en-US" altLang="zh-TW" dirty="0">
                <a:latin typeface="+mn-ea"/>
              </a:rPr>
              <a:t>)</a:t>
            </a:r>
            <a:endParaRPr lang="en-US" altLang="zh-TW" dirty="0" smtClean="0">
              <a:latin typeface="+mn-ea"/>
            </a:endParaRPr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  <a:latin typeface="+mn-ea"/>
              </a:rPr>
              <a:t>區域</a:t>
            </a:r>
            <a:r>
              <a:rPr lang="en-US" altLang="zh-TW" b="1" dirty="0" smtClean="0">
                <a:solidFill>
                  <a:srgbClr val="FF0000"/>
                </a:solidFill>
                <a:latin typeface="+mn-ea"/>
              </a:rPr>
              <a:t>3:</a:t>
            </a:r>
            <a:endParaRPr lang="en-US" altLang="zh-TW" b="1" dirty="0">
              <a:solidFill>
                <a:srgbClr val="FF0000"/>
              </a:solidFill>
              <a:latin typeface="+mn-ea"/>
            </a:endParaRPr>
          </a:p>
          <a:p>
            <a:pPr lvl="2"/>
            <a:r>
              <a:rPr lang="zh-TW" altLang="en-US" b="1" dirty="0" smtClean="0">
                <a:solidFill>
                  <a:srgbClr val="FF0000"/>
                </a:solidFill>
              </a:rPr>
              <a:t>當</a:t>
            </a:r>
            <a:r>
              <a:rPr lang="zh-TW" altLang="en-US" b="1" dirty="0">
                <a:solidFill>
                  <a:srgbClr val="FF0000"/>
                </a:solidFill>
              </a:rPr>
              <a:t>執行</a:t>
            </a:r>
            <a:r>
              <a:rPr lang="en-US" altLang="zh-TW" b="1" dirty="0" err="1">
                <a:solidFill>
                  <a:srgbClr val="FF0000"/>
                </a:solidFill>
              </a:rPr>
              <a:t>startActivity</a:t>
            </a:r>
            <a:r>
              <a:rPr lang="en-US" altLang="zh-TW" b="1" dirty="0">
                <a:solidFill>
                  <a:srgbClr val="FF0000"/>
                </a:solidFill>
              </a:rPr>
              <a:t>()</a:t>
            </a:r>
            <a:r>
              <a:rPr lang="zh-TW" altLang="en-US" b="1" dirty="0">
                <a:solidFill>
                  <a:srgbClr val="FF0000"/>
                </a:solidFill>
              </a:rPr>
              <a:t>而使用沒有明確</a:t>
            </a:r>
            <a:r>
              <a:rPr lang="zh-TW" altLang="en-US" b="1" dirty="0" smtClean="0">
                <a:solidFill>
                  <a:srgbClr val="FF0000"/>
                </a:solidFill>
              </a:rPr>
              <a:t>設定</a:t>
            </a:r>
            <a:r>
              <a:rPr lang="en-US" altLang="zh-TW" b="1" dirty="0" smtClean="0">
                <a:solidFill>
                  <a:srgbClr val="FF0000"/>
                </a:solidFill>
              </a:rPr>
              <a:t>component(</a:t>
            </a:r>
            <a:r>
              <a:rPr lang="en-US" altLang="zh-TW" b="1" dirty="0" err="1" smtClean="0">
                <a:solidFill>
                  <a:srgbClr val="FF0000"/>
                </a:solidFill>
              </a:rPr>
              <a:t>元件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r>
              <a:rPr lang="zh-TW" altLang="en-US" b="1" dirty="0" smtClean="0">
                <a:solidFill>
                  <a:srgbClr val="FF0000"/>
                </a:solidFill>
              </a:rPr>
              <a:t>的</a:t>
            </a:r>
            <a:r>
              <a:rPr lang="en-US" altLang="zh-TW" b="1" dirty="0">
                <a:solidFill>
                  <a:srgbClr val="FF0000"/>
                </a:solidFill>
              </a:rPr>
              <a:t>intent,</a:t>
            </a:r>
            <a:r>
              <a:rPr lang="zh-TW" altLang="en-US" b="1" dirty="0">
                <a:solidFill>
                  <a:srgbClr val="FF0000"/>
                </a:solidFill>
              </a:rPr>
              <a:t>都會當作</a:t>
            </a:r>
            <a:r>
              <a:rPr lang="zh-TW" altLang="en-US" b="1" dirty="0" smtClean="0">
                <a:solidFill>
                  <a:srgbClr val="FF0000"/>
                </a:solidFill>
              </a:rPr>
              <a:t>他至少</a:t>
            </a:r>
            <a:r>
              <a:rPr lang="zh-TW" altLang="en-US" b="1" dirty="0">
                <a:solidFill>
                  <a:srgbClr val="FF0000"/>
                </a:solidFill>
              </a:rPr>
              <a:t>會有一個</a:t>
            </a:r>
            <a:r>
              <a:rPr lang="en-US" altLang="zh-TW" b="1" dirty="0">
                <a:solidFill>
                  <a:srgbClr val="FF0000"/>
                </a:solidFill>
              </a:rPr>
              <a:t>Category: </a:t>
            </a:r>
            <a:r>
              <a:rPr lang="en-US" altLang="zh-TW" b="1" dirty="0" err="1">
                <a:solidFill>
                  <a:srgbClr val="FF0000"/>
                </a:solidFill>
              </a:rPr>
              <a:t>android.intent.category.DEFAULT</a:t>
            </a:r>
            <a:endParaRPr lang="en-US" altLang="zh-TW" b="1" dirty="0">
              <a:solidFill>
                <a:srgbClr val="FF0000"/>
              </a:solidFill>
            </a:endParaRPr>
          </a:p>
          <a:p>
            <a:pPr lvl="2"/>
            <a:r>
              <a:rPr lang="zh-TW" altLang="en-US" dirty="0" smtClean="0"/>
              <a:t>此</a:t>
            </a:r>
            <a:r>
              <a:rPr lang="en-US" altLang="zh-TW" dirty="0" err="1" smtClean="0"/>
              <a:t>activity要能收到指定的intent，要有android.intent.category.DEFAULT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這個category</a:t>
            </a:r>
            <a:r>
              <a:rPr lang="zh-TW" altLang="en-US" dirty="0" smtClean="0"/>
              <a:t>才能收到</a:t>
            </a:r>
            <a:r>
              <a:rPr lang="en-US" altLang="zh-TW" dirty="0" smtClean="0"/>
              <a:t>intent。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89012"/>
            <a:ext cx="6552728" cy="2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2353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Intent </a:t>
            </a:r>
            <a:r>
              <a:rPr lang="en-US" altLang="zh-TW" dirty="0" err="1" smtClean="0"/>
              <a:t>主要是訊息傳遞</a:t>
            </a:r>
            <a:r>
              <a:rPr lang="en-US" altLang="zh-TW" dirty="0" smtClean="0"/>
              <a:t>。</a:t>
            </a:r>
          </a:p>
          <a:p>
            <a:r>
              <a:rPr lang="zh-TW" altLang="en-US" dirty="0"/>
              <a:t>如果沒有指定</a:t>
            </a:r>
            <a:r>
              <a:rPr lang="en-US" altLang="zh-TW" dirty="0" err="1"/>
              <a:t>Component，大多數是用來啟動其他的Application上的元件</a:t>
            </a:r>
            <a:r>
              <a:rPr lang="en-US" altLang="zh-TW" dirty="0"/>
              <a:t>。</a:t>
            </a:r>
            <a:endParaRPr lang="zh-TW" altLang="en-US" dirty="0"/>
          </a:p>
          <a:p>
            <a:pPr marL="342900" lvl="2" indent="-342900"/>
            <a:r>
              <a:rPr lang="zh-TW" altLang="en-US" dirty="0" smtClean="0"/>
              <a:t>指定要送到哪一個</a:t>
            </a:r>
            <a:r>
              <a:rPr lang="en-US" altLang="zh-TW" dirty="0" smtClean="0"/>
              <a:t>Component(</a:t>
            </a:r>
            <a:r>
              <a:rPr lang="en-US" altLang="zh-TW" dirty="0" err="1" smtClean="0"/>
              <a:t>元件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，並啟動他。</a:t>
            </a:r>
            <a:r>
              <a:rPr lang="en-US" altLang="zh-TW" dirty="0"/>
              <a:t>(Component </a:t>
            </a:r>
            <a:r>
              <a:rPr lang="en-US" altLang="zh-TW" dirty="0" err="1"/>
              <a:t>元件</a:t>
            </a:r>
            <a:r>
              <a:rPr lang="en-US" altLang="zh-TW" dirty="0"/>
              <a:t>: </a:t>
            </a:r>
            <a:r>
              <a:rPr lang="en-US" altLang="zh-TW" dirty="0" err="1"/>
              <a:t>Activity,Service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en-US" altLang="zh-TW" dirty="0" err="1" smtClean="0"/>
              <a:t>原廠Filter說明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https</a:t>
            </a:r>
            <a:r>
              <a:rPr lang="en-US" altLang="zh-TW" dirty="0"/>
              <a:t>://developers.google.com/app-indexing/android/app?hl=zh-tw</a:t>
            </a:r>
            <a:endParaRPr lang="en-US" altLang="zh-TW" dirty="0" smtClean="0"/>
          </a:p>
          <a:p>
            <a:pPr marL="0" lvl="2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94168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Intent </a:t>
            </a:r>
            <a:r>
              <a:rPr lang="en-US" altLang="zh-TW" dirty="0" err="1" smtClean="0"/>
              <a:t>分二種</a:t>
            </a:r>
            <a:endParaRPr lang="en-US" altLang="zh-TW" dirty="0"/>
          </a:p>
          <a:p>
            <a:pPr lvl="1"/>
            <a:r>
              <a:rPr lang="zh-TW" altLang="en-US" dirty="0" smtClean="0"/>
              <a:t>顯示</a:t>
            </a:r>
            <a:r>
              <a:rPr lang="en-US" altLang="zh-TW" dirty="0" smtClean="0"/>
              <a:t>Intent</a:t>
            </a:r>
          </a:p>
          <a:p>
            <a:pPr lvl="1"/>
            <a:r>
              <a:rPr lang="zh-TW" altLang="en-US" dirty="0"/>
              <a:t>隱式</a:t>
            </a:r>
            <a:r>
              <a:rPr lang="en-US" altLang="zh-TW" dirty="0"/>
              <a:t>Intent</a:t>
            </a:r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62095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顯示 </a:t>
            </a:r>
            <a:r>
              <a:rPr lang="en-US" altLang="zh-TW" dirty="0" smtClean="0"/>
              <a:t>Intent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有</a:t>
            </a:r>
            <a:r>
              <a:rPr lang="zh-TW" altLang="en-US" b="1" dirty="0">
                <a:solidFill>
                  <a:srgbClr val="FF0000"/>
                </a:solidFill>
              </a:rPr>
              <a:t>指定要送到哪一個</a:t>
            </a:r>
            <a:r>
              <a:rPr lang="en-US" altLang="zh-TW" b="1" dirty="0">
                <a:solidFill>
                  <a:srgbClr val="FF0000"/>
                </a:solidFill>
              </a:rPr>
              <a:t>Component(</a:t>
            </a:r>
            <a:r>
              <a:rPr lang="en-US" altLang="zh-TW" b="1" dirty="0" err="1">
                <a:solidFill>
                  <a:srgbClr val="FF0000"/>
                </a:solidFill>
              </a:rPr>
              <a:t>元件</a:t>
            </a:r>
            <a:r>
              <a:rPr lang="en-US" altLang="zh-TW" b="1" dirty="0">
                <a:solidFill>
                  <a:srgbClr val="FF0000"/>
                </a:solidFill>
              </a:rPr>
              <a:t>)</a:t>
            </a:r>
            <a:r>
              <a:rPr lang="en-US" altLang="zh-TW" dirty="0"/>
              <a:t>，</a:t>
            </a:r>
            <a:r>
              <a:rPr lang="en-US" altLang="zh-TW" dirty="0" err="1"/>
              <a:t>透過setComponent</a:t>
            </a:r>
            <a:r>
              <a:rPr lang="en-US" altLang="zh-TW" dirty="0"/>
              <a:t>()</a:t>
            </a:r>
            <a:r>
              <a:rPr lang="zh-TW" altLang="en-US" dirty="0"/>
              <a:t>、</a:t>
            </a:r>
            <a:r>
              <a:rPr lang="en-US" altLang="zh-TW" dirty="0" err="1"/>
              <a:t>setClass</a:t>
            </a:r>
            <a:r>
              <a:rPr lang="en-US" altLang="zh-TW" dirty="0"/>
              <a:t>()</a:t>
            </a:r>
            <a:r>
              <a:rPr lang="zh-TW" altLang="en-US" dirty="0"/>
              <a:t>，</a:t>
            </a:r>
            <a:r>
              <a:rPr lang="en-US" altLang="zh-TW" dirty="0" err="1"/>
              <a:t>setClassName</a:t>
            </a:r>
            <a:r>
              <a:rPr lang="en-US" altLang="zh-TW" dirty="0"/>
              <a:t>()</a:t>
            </a:r>
            <a:r>
              <a:rPr lang="zh-TW" altLang="en-US" dirty="0"/>
              <a:t>設置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Ex</a:t>
            </a:r>
            <a:r>
              <a:rPr lang="en-US" altLang="zh-TW" dirty="0"/>
              <a:t>:</a:t>
            </a:r>
          </a:p>
          <a:p>
            <a:pPr marL="914400" lvl="2" indent="0">
              <a:buNone/>
            </a:pPr>
            <a:r>
              <a:rPr lang="en-US" altLang="zh-TW" dirty="0"/>
              <a:t>    Intent </a:t>
            </a:r>
            <a:r>
              <a:rPr lang="en-US" altLang="zh-TW" dirty="0" err="1"/>
              <a:t>intent</a:t>
            </a:r>
            <a:r>
              <a:rPr lang="en-US" altLang="zh-TW" dirty="0"/>
              <a:t> = new Intent();</a:t>
            </a:r>
          </a:p>
          <a:p>
            <a:pPr marL="914400" lvl="2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intent.setClass</a:t>
            </a:r>
            <a:r>
              <a:rPr lang="en-US" altLang="zh-TW" dirty="0"/>
              <a:t>(this, </a:t>
            </a:r>
            <a:r>
              <a:rPr lang="en-US" altLang="zh-TW" dirty="0" err="1"/>
              <a:t>TestActivity.class</a:t>
            </a:r>
            <a:r>
              <a:rPr lang="en-US" altLang="zh-TW" dirty="0"/>
              <a:t>);</a:t>
            </a:r>
          </a:p>
          <a:p>
            <a:pPr marL="914400" lvl="2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startActivity</a:t>
            </a:r>
            <a:r>
              <a:rPr lang="en-US" altLang="zh-TW" dirty="0"/>
              <a:t>(intent);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8300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沒有</a:t>
            </a:r>
            <a:r>
              <a:rPr lang="zh-TW" altLang="en-US" b="1" dirty="0">
                <a:solidFill>
                  <a:srgbClr val="FF0000"/>
                </a:solidFill>
              </a:rPr>
              <a:t>指定要送到哪一個</a:t>
            </a:r>
            <a:r>
              <a:rPr lang="en-US" altLang="zh-TW" b="1" dirty="0">
                <a:solidFill>
                  <a:srgbClr val="FF0000"/>
                </a:solidFill>
              </a:rPr>
              <a:t>Component(</a:t>
            </a:r>
            <a:r>
              <a:rPr lang="en-US" altLang="zh-TW" b="1" dirty="0" err="1">
                <a:solidFill>
                  <a:srgbClr val="FF0000"/>
                </a:solidFill>
              </a:rPr>
              <a:t>元件</a:t>
            </a:r>
            <a:r>
              <a:rPr lang="en-US" altLang="zh-TW" b="1" dirty="0">
                <a:solidFill>
                  <a:srgbClr val="FF0000"/>
                </a:solidFill>
              </a:rPr>
              <a:t>)</a:t>
            </a:r>
            <a:r>
              <a:rPr lang="en-US" altLang="zh-TW" dirty="0"/>
              <a:t>，</a:t>
            </a:r>
            <a:r>
              <a:rPr lang="en-US" altLang="zh-TW" dirty="0" err="1"/>
              <a:t>也就是</a:t>
            </a:r>
            <a:r>
              <a:rPr lang="zh-TW" altLang="en-US" dirty="0"/>
              <a:t>沒有設置</a:t>
            </a:r>
            <a:r>
              <a:rPr lang="en-US" altLang="zh-TW" dirty="0" err="1"/>
              <a:t>setComponent</a:t>
            </a:r>
            <a:r>
              <a:rPr lang="en-US" altLang="zh-TW" dirty="0"/>
              <a:t>()</a:t>
            </a:r>
            <a:r>
              <a:rPr lang="zh-TW" altLang="en-US" dirty="0"/>
              <a:t>、</a:t>
            </a:r>
            <a:r>
              <a:rPr lang="en-US" altLang="zh-TW" dirty="0" err="1"/>
              <a:t>setClass</a:t>
            </a:r>
            <a:r>
              <a:rPr lang="en-US" altLang="zh-TW" dirty="0"/>
              <a:t>()</a:t>
            </a:r>
            <a:r>
              <a:rPr lang="zh-TW" altLang="en-US" dirty="0"/>
              <a:t>，</a:t>
            </a:r>
            <a:r>
              <a:rPr lang="en-US" altLang="zh-TW" dirty="0" err="1"/>
              <a:t>setClassName</a:t>
            </a:r>
            <a:r>
              <a:rPr lang="en-US" altLang="zh-TW" dirty="0"/>
              <a:t>()，</a:t>
            </a:r>
            <a:r>
              <a:rPr lang="en-US" altLang="zh-TW" b="1" dirty="0" err="1">
                <a:solidFill>
                  <a:srgbClr val="FF0000"/>
                </a:solidFill>
              </a:rPr>
              <a:t>Android</a:t>
            </a:r>
            <a:r>
              <a:rPr lang="en-US" altLang="zh-TW" b="1" dirty="0" err="1" smtClean="0">
                <a:solidFill>
                  <a:srgbClr val="FF0000"/>
                </a:solidFill>
              </a:rPr>
              <a:t>系統將根據</a:t>
            </a:r>
            <a:r>
              <a:rPr lang="en-US" altLang="zh-TW" b="1" dirty="0" smtClean="0">
                <a:solidFill>
                  <a:srgbClr val="FF0000"/>
                </a:solidFill>
              </a:rPr>
              <a:t> Intent </a:t>
            </a:r>
            <a:r>
              <a:rPr lang="en-US" altLang="zh-TW" b="1" dirty="0">
                <a:solidFill>
                  <a:srgbClr val="FF0000"/>
                </a:solidFill>
              </a:rPr>
              <a:t>Filter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中的訊息做比對，找出要啟動的Component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en-US" altLang="zh-TW" b="1" dirty="0" err="1" smtClean="0">
                <a:solidFill>
                  <a:srgbClr val="FF0000"/>
                </a:solidFill>
              </a:rPr>
              <a:t>元件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r>
              <a:rPr lang="en-US" altLang="zh-TW" dirty="0" smtClean="0"/>
              <a:t>。</a:t>
            </a:r>
          </a:p>
          <a:p>
            <a:pPr marL="914400" lvl="2" indent="0">
              <a:buNone/>
            </a:pPr>
            <a:r>
              <a:rPr lang="en-US" altLang="zh-TW" dirty="0" smtClean="0"/>
              <a:t>    (Component </a:t>
            </a:r>
            <a:r>
              <a:rPr lang="en-US" altLang="zh-TW" dirty="0" err="1" smtClean="0"/>
              <a:t>元件</a:t>
            </a:r>
            <a:r>
              <a:rPr lang="en-US" altLang="zh-TW" dirty="0" smtClean="0"/>
              <a:t>: </a:t>
            </a:r>
            <a:r>
              <a:rPr lang="en-US" altLang="zh-TW" dirty="0" err="1"/>
              <a:t>Activity,Service</a:t>
            </a:r>
            <a:r>
              <a:rPr lang="en-US" altLang="zh-TW" dirty="0" smtClean="0"/>
              <a:t>)</a:t>
            </a:r>
          </a:p>
          <a:p>
            <a:pPr marL="914400" lvl="2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隱式 </a:t>
            </a:r>
            <a:r>
              <a:rPr lang="en-US" altLang="zh-TW" dirty="0" smtClean="0"/>
              <a:t>Intent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6519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隱式 </a:t>
            </a:r>
            <a:r>
              <a:rPr lang="en-US" altLang="zh-TW" dirty="0"/>
              <a:t>Intent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+mn-ea"/>
              </a:rPr>
              <a:t>在</a:t>
            </a:r>
            <a:r>
              <a:rPr lang="en-US" altLang="zh-TW" dirty="0" smtClean="0">
                <a:solidFill>
                  <a:srgbClr val="FF0000"/>
                </a:solidFill>
                <a:latin typeface="+mn-ea"/>
              </a:rPr>
              <a:t>AndroidManifext.xml</a:t>
            </a:r>
            <a:r>
              <a:rPr lang="en-US" altLang="zh-TW" dirty="0" smtClean="0">
                <a:latin typeface="+mn-ea"/>
              </a:rPr>
              <a:t> 中 </a:t>
            </a:r>
            <a:r>
              <a:rPr lang="en-US" altLang="zh-TW" dirty="0" smtClean="0">
                <a:solidFill>
                  <a:srgbClr val="FF0000"/>
                </a:solidFill>
                <a:latin typeface="+mn-ea"/>
              </a:rPr>
              <a:t>Intent </a:t>
            </a:r>
            <a:r>
              <a:rPr lang="en-US" altLang="zh-TW" dirty="0">
                <a:solidFill>
                  <a:srgbClr val="FF0000"/>
                </a:solidFill>
                <a:latin typeface="+mn-ea"/>
              </a:rPr>
              <a:t>Filter </a:t>
            </a:r>
            <a:r>
              <a:rPr lang="en-US" altLang="zh-TW" dirty="0" err="1" smtClean="0">
                <a:latin typeface="+mn-ea"/>
              </a:rPr>
              <a:t>可以設定三種條件</a:t>
            </a:r>
            <a:r>
              <a:rPr lang="en-US" altLang="zh-TW" dirty="0" err="1">
                <a:latin typeface="+mn-ea"/>
              </a:rPr>
              <a:t>，可設多組Intent</a:t>
            </a:r>
            <a:r>
              <a:rPr lang="en-US" altLang="zh-TW" dirty="0">
                <a:latin typeface="+mn-ea"/>
              </a:rPr>
              <a:t> Filter</a:t>
            </a:r>
            <a:r>
              <a:rPr lang="zh-TW" altLang="en-US" dirty="0">
                <a:latin typeface="+mn-ea"/>
              </a:rPr>
              <a:t>。</a:t>
            </a:r>
            <a:endParaRPr lang="en-US" altLang="zh-TW" dirty="0">
              <a:latin typeface="+mn-ea"/>
            </a:endParaRPr>
          </a:p>
          <a:p>
            <a:pPr lvl="1"/>
            <a:r>
              <a:rPr lang="en-US" altLang="zh-TW" dirty="0">
                <a:latin typeface="+mn-ea"/>
              </a:rPr>
              <a:t>Action (</a:t>
            </a:r>
            <a:r>
              <a:rPr lang="en-US" altLang="zh-TW" dirty="0" err="1">
                <a:latin typeface="+mn-ea"/>
              </a:rPr>
              <a:t>動作</a:t>
            </a:r>
            <a:r>
              <a:rPr lang="en-US" altLang="zh-TW" dirty="0">
                <a:latin typeface="+mn-ea"/>
              </a:rPr>
              <a:t>)</a:t>
            </a:r>
          </a:p>
          <a:p>
            <a:pPr lvl="1"/>
            <a:r>
              <a:rPr lang="en-US" altLang="zh-TW" dirty="0">
                <a:latin typeface="+mn-ea"/>
              </a:rPr>
              <a:t>Data (</a:t>
            </a:r>
            <a:r>
              <a:rPr lang="en-US" altLang="zh-TW" dirty="0" err="1">
                <a:latin typeface="+mn-ea"/>
              </a:rPr>
              <a:t>數據</a:t>
            </a:r>
            <a:r>
              <a:rPr lang="en-US" altLang="zh-TW" dirty="0">
                <a:latin typeface="+mn-ea"/>
              </a:rPr>
              <a:t>)</a:t>
            </a:r>
          </a:p>
          <a:p>
            <a:pPr lvl="1"/>
            <a:r>
              <a:rPr lang="en-US" altLang="zh-TW" dirty="0">
                <a:latin typeface="+mn-ea"/>
              </a:rPr>
              <a:t>Category (</a:t>
            </a:r>
            <a:r>
              <a:rPr lang="en-US" altLang="zh-TW" dirty="0" err="1">
                <a:latin typeface="+mn-ea"/>
              </a:rPr>
              <a:t>類別</a:t>
            </a:r>
            <a:r>
              <a:rPr lang="en-US" altLang="zh-TW" dirty="0">
                <a:latin typeface="+mn-ea"/>
              </a:rPr>
              <a:t>)</a:t>
            </a:r>
            <a:endParaRPr lang="zh-TW" altLang="en-US" dirty="0">
              <a:latin typeface="+mn-ea"/>
            </a:endParaRPr>
          </a:p>
          <a:p>
            <a:endParaRPr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11073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隱式 </a:t>
            </a:r>
            <a:r>
              <a:rPr lang="en-US" altLang="zh-TW" dirty="0"/>
              <a:t>Intent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+mn-ea"/>
              </a:rPr>
              <a:t>Intent Filter 範例1</a:t>
            </a:r>
          </a:p>
          <a:p>
            <a:pPr lvl="1"/>
            <a:r>
              <a:rPr lang="zh-TW" altLang="en-US" dirty="0" smtClean="0">
                <a:latin typeface="+mn-ea"/>
              </a:rPr>
              <a:t>設定啟動預設執行的</a:t>
            </a:r>
            <a:r>
              <a:rPr lang="en-US" altLang="zh-TW" dirty="0" err="1" smtClean="0">
                <a:latin typeface="+mn-ea"/>
              </a:rPr>
              <a:t>Activity，</a:t>
            </a:r>
            <a:r>
              <a:rPr lang="en-US" altLang="zh-TW" b="1" dirty="0" err="1" smtClean="0">
                <a:solidFill>
                  <a:srgbClr val="FF0000"/>
                </a:solidFill>
                <a:latin typeface="+mn-ea"/>
              </a:rPr>
              <a:t>通常是開啟APP第一個執行的Activity</a:t>
            </a:r>
            <a:r>
              <a:rPr lang="en-US" altLang="zh-TW" dirty="0" smtClean="0">
                <a:latin typeface="+mn-ea"/>
              </a:rPr>
              <a:t>。</a:t>
            </a:r>
          </a:p>
          <a:p>
            <a:pPr marL="457200" lvl="1" indent="0">
              <a:buNone/>
            </a:pPr>
            <a:r>
              <a:rPr lang="en-US" altLang="zh-TW" sz="1600" dirty="0">
                <a:latin typeface="+mn-ea"/>
              </a:rPr>
              <a:t>&lt;intent-filter&gt;</a:t>
            </a:r>
          </a:p>
          <a:p>
            <a:pPr marL="457200" lvl="1" indent="0">
              <a:buNone/>
            </a:pPr>
            <a:r>
              <a:rPr lang="en-US" altLang="zh-TW" sz="1600" dirty="0">
                <a:latin typeface="+mn-ea"/>
              </a:rPr>
              <a:t>	&lt;action </a:t>
            </a:r>
            <a:r>
              <a:rPr lang="en-US" altLang="zh-TW" sz="1600" dirty="0" err="1">
                <a:latin typeface="+mn-ea"/>
              </a:rPr>
              <a:t>android:name</a:t>
            </a:r>
            <a:r>
              <a:rPr lang="en-US" altLang="zh-TW" sz="1600" dirty="0">
                <a:latin typeface="+mn-ea"/>
              </a:rPr>
              <a:t>="</a:t>
            </a:r>
            <a:r>
              <a:rPr lang="en-US" altLang="zh-TW" sz="1600" b="1" dirty="0" err="1">
                <a:solidFill>
                  <a:srgbClr val="FF0000"/>
                </a:solidFill>
                <a:latin typeface="+mn-ea"/>
              </a:rPr>
              <a:t>android.intent.action.MAIN</a:t>
            </a:r>
            <a:r>
              <a:rPr lang="en-US" altLang="zh-TW" sz="1600" dirty="0">
                <a:latin typeface="+mn-ea"/>
              </a:rPr>
              <a:t>" /&gt;</a:t>
            </a:r>
          </a:p>
          <a:p>
            <a:pPr marL="457200" lvl="1" indent="0">
              <a:buNone/>
            </a:pPr>
            <a:r>
              <a:rPr lang="en-US" altLang="zh-TW" sz="1600" dirty="0">
                <a:latin typeface="+mn-ea"/>
              </a:rPr>
              <a:t>        &lt;category </a:t>
            </a:r>
            <a:r>
              <a:rPr lang="en-US" altLang="zh-TW" sz="1600" dirty="0" err="1">
                <a:latin typeface="+mn-ea"/>
              </a:rPr>
              <a:t>android:name</a:t>
            </a:r>
            <a:r>
              <a:rPr lang="en-US" altLang="zh-TW" sz="1600" dirty="0">
                <a:latin typeface="+mn-ea"/>
              </a:rPr>
              <a:t>="</a:t>
            </a:r>
            <a:r>
              <a:rPr lang="en-US" altLang="zh-TW" sz="1600" b="1" dirty="0" err="1">
                <a:solidFill>
                  <a:srgbClr val="FF0000"/>
                </a:solidFill>
                <a:latin typeface="+mn-ea"/>
              </a:rPr>
              <a:t>android.intent.category.LAUNCHER</a:t>
            </a:r>
            <a:r>
              <a:rPr lang="en-US" altLang="zh-TW" sz="1600" dirty="0">
                <a:latin typeface="+mn-ea"/>
              </a:rPr>
              <a:t>" /&gt;</a:t>
            </a:r>
          </a:p>
          <a:p>
            <a:pPr marL="457200" lvl="1" indent="0">
              <a:buNone/>
            </a:pPr>
            <a:r>
              <a:rPr lang="en-US" altLang="zh-TW" sz="1600" dirty="0">
                <a:latin typeface="+mn-ea"/>
              </a:rPr>
              <a:t>&lt;/intent-filter&gt;</a:t>
            </a:r>
            <a:endParaRPr lang="zh-TW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7422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隱式 </a:t>
            </a:r>
            <a:r>
              <a:rPr lang="en-US" altLang="zh-TW" dirty="0"/>
              <a:t>Intent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+mn-ea"/>
              </a:rPr>
              <a:t>Intent Filter </a:t>
            </a:r>
            <a:r>
              <a:rPr lang="en-US" altLang="zh-TW" dirty="0" smtClean="0">
                <a:latin typeface="+mn-ea"/>
              </a:rPr>
              <a:t>範例2 (1/4)</a:t>
            </a:r>
          </a:p>
          <a:p>
            <a:pPr marL="0" indent="0">
              <a:buNone/>
            </a:pPr>
            <a:r>
              <a:rPr lang="en-US" altLang="zh-TW" sz="1800" dirty="0">
                <a:latin typeface="+mn-ea"/>
              </a:rPr>
              <a:t> </a:t>
            </a:r>
            <a:r>
              <a:rPr lang="en-US" altLang="zh-TW" sz="1800" dirty="0" smtClean="0">
                <a:latin typeface="+mn-ea"/>
              </a:rPr>
              <a:t>  </a:t>
            </a:r>
            <a:r>
              <a:rPr lang="en-US" altLang="zh-TW" sz="1800" b="1" dirty="0" smtClean="0">
                <a:latin typeface="+mn-ea"/>
              </a:rPr>
              <a:t>(</a:t>
            </a:r>
            <a:r>
              <a:rPr lang="en-US" altLang="zh-TW" sz="1800" b="1" dirty="0" err="1" smtClean="0">
                <a:latin typeface="+mn-ea"/>
              </a:rPr>
              <a:t>參考</a:t>
            </a:r>
            <a:r>
              <a:rPr lang="en-US" altLang="zh-TW" sz="1800" b="1" dirty="0" smtClean="0">
                <a:latin typeface="+mn-ea"/>
              </a:rPr>
              <a:t> </a:t>
            </a:r>
            <a:r>
              <a:rPr lang="en-US" altLang="zh-TW" sz="1800" b="1" dirty="0" err="1" smtClean="0">
                <a:latin typeface="+mn-ea"/>
              </a:rPr>
              <a:t>IntentFilterDemo</a:t>
            </a:r>
            <a:r>
              <a:rPr lang="en-US" altLang="zh-TW" sz="1800" b="1" dirty="0" smtClean="0">
                <a:latin typeface="+mn-ea"/>
              </a:rPr>
              <a:t> 中 IntentTest1Activtiy)</a:t>
            </a:r>
          </a:p>
          <a:p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21" y="2529831"/>
            <a:ext cx="7962334" cy="2483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3851920" y="3515895"/>
            <a:ext cx="3384376" cy="255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851920" y="3933056"/>
            <a:ext cx="295232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067944" y="4365104"/>
            <a:ext cx="345638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圖說文字 9"/>
          <p:cNvSpPr/>
          <p:nvPr/>
        </p:nvSpPr>
        <p:spPr>
          <a:xfrm>
            <a:off x="5327181" y="2889893"/>
            <a:ext cx="792088" cy="504056"/>
          </a:xfrm>
          <a:prstGeom prst="wedgeRectCallout">
            <a:avLst>
              <a:gd name="adj1" fmla="val -75890"/>
              <a:gd name="adj2" fmla="val 6871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區域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矩形圖說文字 12"/>
          <p:cNvSpPr/>
          <p:nvPr/>
        </p:nvSpPr>
        <p:spPr>
          <a:xfrm>
            <a:off x="8346426" y="3512213"/>
            <a:ext cx="792088" cy="504056"/>
          </a:xfrm>
          <a:prstGeom prst="wedgeRectCallout">
            <a:avLst>
              <a:gd name="adj1" fmla="val -244696"/>
              <a:gd name="adj2" fmla="val 6187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區域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矩形圖說文字 13"/>
          <p:cNvSpPr/>
          <p:nvPr/>
        </p:nvSpPr>
        <p:spPr>
          <a:xfrm>
            <a:off x="6731424" y="4761148"/>
            <a:ext cx="1615001" cy="504056"/>
          </a:xfrm>
          <a:prstGeom prst="wedgeRectCallout">
            <a:avLst>
              <a:gd name="adj1" fmla="val -82425"/>
              <a:gd name="adj2" fmla="val -6819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區域</a:t>
            </a:r>
            <a:r>
              <a:rPr lang="en-US" altLang="zh-TW" dirty="0" smtClean="0">
                <a:solidFill>
                  <a:srgbClr val="FF0000"/>
                </a:solidFill>
              </a:rPr>
              <a:t>3 (</a:t>
            </a:r>
            <a:r>
              <a:rPr lang="en-US" altLang="zh-TW" dirty="0" err="1" smtClean="0">
                <a:solidFill>
                  <a:srgbClr val="FF0000"/>
                </a:solidFill>
              </a:rPr>
              <a:t>必設定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335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隱式 </a:t>
            </a:r>
            <a:r>
              <a:rPr lang="en-US" altLang="zh-TW" dirty="0"/>
              <a:t>Intent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+mn-ea"/>
              </a:rPr>
              <a:t>Intent Filter 範例2</a:t>
            </a:r>
            <a:r>
              <a:rPr lang="en-US" altLang="zh-TW" dirty="0"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(2/4</a:t>
            </a:r>
            <a:r>
              <a:rPr lang="en-US" altLang="zh-TW" dirty="0">
                <a:latin typeface="+mn-ea"/>
              </a:rPr>
              <a:t>)</a:t>
            </a:r>
            <a:endParaRPr lang="en-US" altLang="zh-TW" dirty="0" smtClean="0">
              <a:latin typeface="+mn-ea"/>
            </a:endParaRPr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區域</a:t>
            </a:r>
            <a:r>
              <a:rPr lang="en-US" altLang="zh-TW" b="1" dirty="0">
                <a:solidFill>
                  <a:srgbClr val="FF0000"/>
                </a:solidFill>
              </a:rPr>
              <a:t>1: 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2"/>
            <a:r>
              <a:rPr lang="en-US" altLang="zh-TW" dirty="0" smtClean="0"/>
              <a:t>Activity</a:t>
            </a:r>
          </a:p>
          <a:p>
            <a:pPr lvl="3"/>
            <a:r>
              <a:rPr lang="en-US" altLang="zh-TW" dirty="0" err="1" smtClean="0"/>
              <a:t>com.flysnow.intent.ACTION_VIEW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為自訂action，在傳遞的intent如有指定這個action，</a:t>
            </a:r>
            <a:r>
              <a:rPr lang="en-US" altLang="zh-TW" dirty="0" err="1"/>
              <a:t>就會開啟這</a:t>
            </a:r>
            <a:r>
              <a:rPr lang="en-US" altLang="zh-TW" dirty="0"/>
              <a:t> .</a:t>
            </a:r>
            <a:r>
              <a:rPr lang="en-US" altLang="zh-TW" dirty="0" err="1"/>
              <a:t>activity.IntentFilterDemo.ActionActivity</a:t>
            </a:r>
            <a:r>
              <a:rPr lang="en-US" altLang="zh-TW" dirty="0"/>
              <a:t> component</a:t>
            </a:r>
            <a:r>
              <a:rPr lang="en-US" altLang="zh-TW" dirty="0" smtClean="0"/>
              <a:t>(</a:t>
            </a:r>
            <a:r>
              <a:rPr lang="zh-TW" altLang="en-US" dirty="0"/>
              <a:t>元</a:t>
            </a:r>
            <a:r>
              <a:rPr lang="en-US" altLang="zh-TW" dirty="0" smtClean="0"/>
              <a:t>件)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80"/>
            <a:ext cx="6408712" cy="218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437112"/>
            <a:ext cx="751522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4427984" y="4648230"/>
            <a:ext cx="3744416" cy="255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455230" y="2312230"/>
            <a:ext cx="3285122" cy="255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/>
          <p:cNvCxnSpPr/>
          <p:nvPr/>
        </p:nvCxnSpPr>
        <p:spPr>
          <a:xfrm flipV="1">
            <a:off x="5436096" y="2567837"/>
            <a:ext cx="432048" cy="2080393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609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1550</TotalTime>
  <Words>347</Words>
  <Application>Microsoft Office PowerPoint</Application>
  <PresentationFormat>如螢幕大小 (4:3)</PresentationFormat>
  <Paragraphs>60</Paragraphs>
  <Slides>12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Office 佈景主題</vt:lpstr>
      <vt:lpstr>Intent 與 Intent Filter</vt:lpstr>
      <vt:lpstr>Intent</vt:lpstr>
      <vt:lpstr>Intent</vt:lpstr>
      <vt:lpstr>顯示 Intent</vt:lpstr>
      <vt:lpstr>隱式 Intent</vt:lpstr>
      <vt:lpstr>隱式 Intent</vt:lpstr>
      <vt:lpstr>隱式 Intent</vt:lpstr>
      <vt:lpstr>隱式 Intent</vt:lpstr>
      <vt:lpstr>隱式 Intent</vt:lpstr>
      <vt:lpstr>隱式 Intent</vt:lpstr>
      <vt:lpstr>隱式 Intent</vt:lpstr>
      <vt:lpstr>隱式 Intent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Intent 與 Intent Filter</dc:title>
  <dc:creator>Sonny.H.Shih (nesc.tc01.Newegg) 61929</dc:creator>
  <cp:lastModifiedBy>Sonny.H.Shih (nesc.tc01.Newegg) 61929</cp:lastModifiedBy>
  <cp:revision>144</cp:revision>
  <dcterms:created xsi:type="dcterms:W3CDTF">2015-11-09T07:16:32Z</dcterms:created>
  <dcterms:modified xsi:type="dcterms:W3CDTF">2015-11-10T09:08:56Z</dcterms:modified>
</cp:coreProperties>
</file>