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2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1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2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9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3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76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4.png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jpeg"  /><Relationship Id="rId9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5887" y="1410378"/>
            <a:ext cx="9144000" cy="1136927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오픈소스 하드웨어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93559" y="4141425"/>
            <a:ext cx="2095500" cy="1133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>
                <a:ea typeface="맑은 고딕"/>
              </a:rPr>
              <a:t>전자공학부 </a:t>
            </a:r>
            <a:r>
              <a:rPr lang="ko-KR" altLang="en-US" sz="1600" dirty="0" err="1">
                <a:ea typeface="맑은 고딕"/>
              </a:rPr>
              <a:t>iot전공</a:t>
            </a:r>
            <a:r>
              <a:rPr lang="ko-KR" altLang="en-US" sz="1600" dirty="0">
                <a:ea typeface="맑은 고딕"/>
              </a:rPr>
              <a:t> </a:t>
            </a:r>
            <a:endParaRPr lang="en-US" altLang="ko-KR" sz="160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20184250 </a:t>
            </a:r>
            <a:r>
              <a:rPr lang="ko-KR" altLang="en-US" sz="1600" dirty="0" err="1">
                <a:ea typeface="맑은 고딕"/>
              </a:rPr>
              <a:t>손병민</a:t>
            </a:r>
            <a:endParaRPr lang="ko-KR" altLang="en-US" sz="16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E0412-272F-D0A7-4B03-D35D94B8DE07}"/>
              </a:ext>
            </a:extLst>
          </p:cNvPr>
          <p:cNvSpPr txBox="1"/>
          <p:nvPr/>
        </p:nvSpPr>
        <p:spPr>
          <a:xfrm>
            <a:off x="5170098" y="2625306"/>
            <a:ext cx="4238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LIDAR와</a:t>
            </a:r>
            <a:r>
              <a:rPr lang="ko-KR" altLang="en-US" dirty="0">
                <a:ea typeface="맑은 고딕"/>
              </a:rPr>
              <a:t> IMU 센서를 이용한 장애물 측정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169" y="346453"/>
            <a:ext cx="4313208" cy="90689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</a:rPr>
              <a:t>1. 주제선정배경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213736-238E-3962-7885-07FE97AA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3" y="1257399"/>
            <a:ext cx="5331124" cy="3585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D610A-9404-FE5C-DD4E-E0E0E3F2C10F}"/>
              </a:ext>
            </a:extLst>
          </p:cNvPr>
          <p:cNvSpPr txBox="1"/>
          <p:nvPr/>
        </p:nvSpPr>
        <p:spPr>
          <a:xfrm>
            <a:off x="684363" y="5247049"/>
            <a:ext cx="9356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  <a:cs typeface="Calibri"/>
              </a:rPr>
              <a:t>대부분의 사고의 원인은 운전자의 부주의 말고도 센서가 인식을 하지 못하는 경우도 많다.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0A7A3A3-B5C3-C8D8-EFF4-6DD2B3C3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74" y="1255940"/>
            <a:ext cx="5172973" cy="35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169" y="346453"/>
            <a:ext cx="4586377" cy="90689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  <a:cs typeface="Calibri Light"/>
              </a:rPr>
              <a:t>2. 실제 코드 작성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F048BA0-5C9F-B3B8-4C82-47ABE4A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1312679"/>
            <a:ext cx="6718875" cy="344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93231-604B-9895-8E63-3C83CD557E35}"/>
              </a:ext>
            </a:extLst>
          </p:cNvPr>
          <p:cNvSpPr txBox="1"/>
          <p:nvPr/>
        </p:nvSpPr>
        <p:spPr>
          <a:xfrm>
            <a:off x="569343" y="5098211"/>
            <a:ext cx="5237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라이다</a:t>
            </a:r>
            <a:r>
              <a:rPr lang="en-US" dirty="0"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센서와</a:t>
            </a:r>
            <a:r>
              <a:rPr lang="en-US" dirty="0"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라즈베리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파이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연결</a:t>
            </a: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en-US" altLang="ko-KR" dirty="0">
                <a:ea typeface="맑은 고딕"/>
                <a:cs typeface="Calibri"/>
              </a:rPr>
              <a:t>Port </a:t>
            </a:r>
            <a:r>
              <a:rPr lang="en-US" altLang="ko-KR" dirty="0" err="1">
                <a:ea typeface="맑은 고딕"/>
                <a:cs typeface="Calibri"/>
              </a:rPr>
              <a:t>번호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확인</a:t>
            </a:r>
            <a:r>
              <a:rPr lang="en-US" altLang="ko-KR" dirty="0">
                <a:ea typeface="맑은 고딕"/>
                <a:cs typeface="Calibri"/>
              </a:rPr>
              <a:t>, register 값 </a:t>
            </a:r>
            <a:r>
              <a:rPr lang="en-US" altLang="ko-KR" dirty="0" err="1">
                <a:ea typeface="맑은 고딕"/>
                <a:cs typeface="Calibri"/>
              </a:rPr>
              <a:t>확인</a:t>
            </a:r>
            <a:endParaRPr lang="en-US" altLang="ko-KR" dirty="0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8942FFB-9D85-3CDF-EBEF-F525FA02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286" y="1310421"/>
            <a:ext cx="3361426" cy="34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169" y="346453"/>
            <a:ext cx="4586377" cy="90689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  <a:cs typeface="Calibri Light"/>
              </a:rPr>
              <a:t>2. 실제 코드 작성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F048BA0-5C9F-B3B8-4C82-47ABE4A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1312679"/>
            <a:ext cx="6718875" cy="344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93231-604B-9895-8E63-3C83CD557E35}"/>
              </a:ext>
            </a:extLst>
          </p:cNvPr>
          <p:cNvSpPr txBox="1"/>
          <p:nvPr/>
        </p:nvSpPr>
        <p:spPr>
          <a:xfrm>
            <a:off x="569343" y="5098211"/>
            <a:ext cx="93787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IMU센서와</a:t>
            </a:r>
            <a:r>
              <a:rPr lang="ko-KR" altLang="en-US" dirty="0">
                <a:ea typeface="맑은 고딕"/>
                <a:cs typeface="Calibri"/>
              </a:rPr>
              <a:t> 라즈베리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파이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연결</a:t>
            </a:r>
            <a:endParaRPr lang="en-US" altLang="ko-KR" dirty="0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en-US" altLang="ko-KR" dirty="0">
                <a:ea typeface="맑은 고딕"/>
                <a:cs typeface="Calibri"/>
              </a:rPr>
              <a:t>Port </a:t>
            </a:r>
            <a:r>
              <a:rPr lang="en-US" altLang="ko-KR" dirty="0" err="1">
                <a:ea typeface="맑은 고딕"/>
                <a:cs typeface="Calibri"/>
              </a:rPr>
              <a:t>번호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확인</a:t>
            </a:r>
            <a:r>
              <a:rPr lang="en-US" altLang="ko-KR" dirty="0">
                <a:ea typeface="맑은 고딕"/>
                <a:cs typeface="Calibri"/>
              </a:rPr>
              <a:t>, LIDAR </a:t>
            </a:r>
            <a:r>
              <a:rPr lang="en-US" altLang="ko-KR" dirty="0" err="1">
                <a:ea typeface="맑은 고딕"/>
                <a:cs typeface="Calibri"/>
              </a:rPr>
              <a:t>거리값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같이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확인하여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현재시각과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함께</a:t>
            </a:r>
            <a:r>
              <a:rPr lang="en-US" altLang="ko-KR" dirty="0">
                <a:ea typeface="맑은 고딕"/>
                <a:cs typeface="Calibri"/>
              </a:rPr>
              <a:t> rpidata.txt 에 </a:t>
            </a:r>
            <a:r>
              <a:rPr lang="en-US" altLang="ko-KR" dirty="0" err="1">
                <a:ea typeface="맑은 고딕"/>
                <a:cs typeface="Calibri"/>
              </a:rPr>
              <a:t>저장</a:t>
            </a:r>
          </a:p>
          <a:p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8942FFB-9D85-3CDF-EBEF-F525FA02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286" y="1310421"/>
            <a:ext cx="3361426" cy="344314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C66B744-774D-8EFB-8120-C5F9FDD57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34" y="1311272"/>
            <a:ext cx="6721376" cy="344981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9754380-7A2B-4221-54D3-06B1673D68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46" t="11494" r="42314" b="-1437"/>
          <a:stretch/>
        </p:blipFill>
        <p:spPr>
          <a:xfrm>
            <a:off x="7844287" y="1313081"/>
            <a:ext cx="3361350" cy="3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95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73169" y="346453"/>
            <a:ext cx="4586377" cy="90689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>
                <a:ea typeface="맑은 고딕"/>
                <a:cs typeface="Calibri Light"/>
              </a:rPr>
              <a:t>2. 실제 코드 작성</a:t>
            </a:r>
            <a:endParaRPr lang="ko-KR" altLang="en-US" sz="4400">
              <a:ea typeface="맑은 고딕"/>
              <a:cs typeface="Calibri Light"/>
            </a:endParaRP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834" y="1312679"/>
            <a:ext cx="6718875" cy="3449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343" y="5098211"/>
            <a:ext cx="9378709" cy="120032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>
                <a:ea typeface="맑은 고딕"/>
                <a:cs typeface="Calibri"/>
              </a:rPr>
              <a:t>같은 인터넷망에서 사용하는 socket 통신 사용 </a:t>
            </a:r>
            <a:endParaRPr lang="en-US" altLang="ko-KR">
              <a:ea typeface="맑은 고딕"/>
              <a:cs typeface="Calibri"/>
            </a:endParaRPr>
          </a:p>
          <a:p>
            <a:pPr lvl="0">
              <a:defRPr/>
            </a:pPr>
            <a:r>
              <a:rPr lang="en-US" altLang="ko-KR">
                <a:ea typeface="맑은 고딕"/>
                <a:cs typeface="Calibri"/>
              </a:rPr>
              <a:t>PC에서 host는 받아오고자 하는 pc의 주소 입력</a:t>
            </a:r>
            <a:endParaRPr lang="en-US" altLang="ko-KR">
              <a:ea typeface="맑은 고딕"/>
              <a:cs typeface="Calibri"/>
            </a:endParaRPr>
          </a:p>
          <a:p>
            <a:pPr lvl="0">
              <a:defRPr/>
            </a:pPr>
            <a:r>
              <a:rPr lang="en-US" altLang="ko-KR">
                <a:ea typeface="맑은 고딕"/>
                <a:cs typeface="Calibri"/>
              </a:rPr>
              <a:t>Ipconfig or ifconfig</a:t>
            </a:r>
            <a:endParaRPr lang="en-US" altLang="ko-KR">
              <a:ea typeface="맑은 고딕"/>
              <a:cs typeface="Calibri"/>
            </a:endParaRPr>
          </a:p>
          <a:p>
            <a:pPr lvl="0">
              <a:defRPr/>
            </a:pPr>
            <a:endParaRPr lang="en-US" altLang="ko-KR">
              <a:ea typeface="맑은 고딕"/>
              <a:cs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44286" y="1310421"/>
            <a:ext cx="3361426" cy="34431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1834" y="1311272"/>
            <a:ext cx="6721376" cy="3449810"/>
          </a:xfrm>
          <a:prstGeom prst="rect">
            <a:avLst/>
          </a:prstGeom>
        </p:spPr>
      </p:pic>
      <p:pic>
        <p:nvPicPr>
          <p:cNvPr id="4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42584" y="1310004"/>
            <a:ext cx="3364831" cy="3455940"/>
          </a:xfrm>
          <a:prstGeom prst="rect">
            <a:avLst/>
          </a:prstGeom>
        </p:spPr>
      </p:pic>
      <p:pic>
        <p:nvPicPr>
          <p:cNvPr id="13" name="Ink 12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9406574" y="3870909"/>
            <a:ext cx="811704" cy="167196"/>
          </a:xfrm>
          <a:prstGeom prst="rect">
            <a:avLst/>
          </a:prstGeom>
        </p:spPr>
      </p:pic>
      <p:pic>
        <p:nvPicPr>
          <p:cNvPr id="14" name="Ink 13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9389915" y="3716734"/>
            <a:ext cx="859454" cy="154739"/>
          </a:xfrm>
          <a:prstGeom prst="rect">
            <a:avLst/>
          </a:prstGeom>
        </p:spPr>
      </p:pic>
      <p:pic>
        <p:nvPicPr>
          <p:cNvPr id="15" name="Ink 14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9409440" y="3536260"/>
            <a:ext cx="821649" cy="154739"/>
          </a:xfrm>
          <a:prstGeom prst="rect">
            <a:avLst/>
          </a:prstGeom>
        </p:spPr>
      </p:pic>
      <p:pic>
        <p:nvPicPr>
          <p:cNvPr id="16" name="Ink 15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9388221" y="3375403"/>
            <a:ext cx="1459010" cy="173786"/>
          </a:xfrm>
          <a:prstGeom prst="rect">
            <a:avLst/>
          </a:prstGeom>
        </p:spPr>
      </p:pic>
      <p:pic>
        <p:nvPicPr>
          <p:cNvPr id="17" name="Ink 1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9359595" y="3361378"/>
            <a:ext cx="1573555" cy="6874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11834" y="1297310"/>
            <a:ext cx="6725729" cy="3458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169" y="346453"/>
            <a:ext cx="4586377" cy="90689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  <a:cs typeface="Calibri Light"/>
              </a:rPr>
              <a:t>2. 실제 코드 작성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F048BA0-5C9F-B3B8-4C82-47ABE4A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1312679"/>
            <a:ext cx="6718875" cy="344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93231-604B-9895-8E63-3C83CD557E35}"/>
              </a:ext>
            </a:extLst>
          </p:cNvPr>
          <p:cNvSpPr txBox="1"/>
          <p:nvPr/>
        </p:nvSpPr>
        <p:spPr>
          <a:xfrm>
            <a:off x="569343" y="5098211"/>
            <a:ext cx="93787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  <a:cs typeface="Calibri"/>
              </a:rPr>
              <a:t>Roll,pitch,yaw,distance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값을</a:t>
            </a:r>
            <a:r>
              <a:rPr lang="en-US" altLang="ko-KR" dirty="0">
                <a:ea typeface="맑은 고딕"/>
                <a:cs typeface="Calibri"/>
              </a:rPr>
              <a:t> 3차원 </a:t>
            </a:r>
            <a:r>
              <a:rPr lang="en-US" altLang="ko-KR" dirty="0" err="1">
                <a:ea typeface="맑은 고딕"/>
                <a:cs typeface="Calibri"/>
              </a:rPr>
              <a:t>좌표계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값으로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변경</a:t>
            </a:r>
          </a:p>
          <a:p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66B744-774D-8EFB-8120-C5F9FDD5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4" y="1311272"/>
            <a:ext cx="6721376" cy="344981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03CE2A6E-928D-FC0F-F53E-771A52C0C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34" y="1297310"/>
            <a:ext cx="6725729" cy="3458244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3216001-1B06-470C-3FF6-AB95E564C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11" y="1299374"/>
            <a:ext cx="6711352" cy="345412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35D3FF3E-B7DC-E523-6BE2-1167D5131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684" y="1309312"/>
            <a:ext cx="3361425" cy="3448621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3DD05F08-F562-54CF-DBB5-8C5F17206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683" y="1306027"/>
            <a:ext cx="3361426" cy="34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3169" y="346453"/>
            <a:ext cx="4586377" cy="90689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  <a:cs typeface="Calibri Light"/>
              </a:rPr>
              <a:t>2. 실제 코드 작성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F048BA0-5C9F-B3B8-4C82-47ABE4A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1312679"/>
            <a:ext cx="6718875" cy="344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93231-604B-9895-8E63-3C83CD557E35}"/>
              </a:ext>
            </a:extLst>
          </p:cNvPr>
          <p:cNvSpPr txBox="1"/>
          <p:nvPr/>
        </p:nvSpPr>
        <p:spPr>
          <a:xfrm>
            <a:off x="569343" y="5098211"/>
            <a:ext cx="9378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  <a:cs typeface="Calibri"/>
              </a:rPr>
              <a:t>Data.csv에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저장된</a:t>
            </a:r>
            <a:r>
              <a:rPr lang="en-US" altLang="ko-KR" dirty="0">
                <a:ea typeface="맑은 고딕"/>
                <a:cs typeface="Calibri"/>
              </a:rPr>
              <a:t> X,Y,Z </a:t>
            </a:r>
            <a:r>
              <a:rPr lang="en-US" altLang="ko-KR" dirty="0" err="1">
                <a:ea typeface="맑은 고딕"/>
                <a:cs typeface="Calibri"/>
              </a:rPr>
              <a:t>좌표계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값을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matplot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라이브러리를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이용하여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실시간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출력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66B744-774D-8EFB-8120-C5F9FDD5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4" y="1311272"/>
            <a:ext cx="6721376" cy="344981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03CE2A6E-928D-FC0F-F53E-771A52C0C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34" y="1297310"/>
            <a:ext cx="6725729" cy="3458244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3216001-1B06-470C-3FF6-AB95E564C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11" y="1299374"/>
            <a:ext cx="6711352" cy="345412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35D3FF3E-B7DC-E523-6BE2-1167D5131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684" y="1309312"/>
            <a:ext cx="3361425" cy="3448621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3DD05F08-F562-54CF-DBB5-8C5F17206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683" y="1306027"/>
            <a:ext cx="3361426" cy="345519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99199C1-D4FD-3916-A08E-CC6B9227E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212" y="1296108"/>
            <a:ext cx="6711349" cy="344627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049537B-9B1D-0E19-5BE8-DC43401E0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3683" y="1308676"/>
            <a:ext cx="3361426" cy="34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614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  <a:cs typeface="Calibri Light"/>
              </a:rPr>
              <a:t>감사합니다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</ep:Words>
  <ep:PresentationFormat>Widescreen</ep:PresentationFormat>
  <ep:Paragraphs>21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오픈소스 하드웨어</vt:lpstr>
      <vt:lpstr>1. 주제선정배경</vt:lpstr>
      <vt:lpstr>2. 실제 코드 작성</vt:lpstr>
      <vt:lpstr>2. 실제 코드 작성</vt:lpstr>
      <vt:lpstr>2. 실제 코드 작성</vt:lpstr>
      <vt:lpstr>2. 실제 코드 작성</vt:lpstr>
      <vt:lpstr>2. 실제 코드 작성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2022-06-02T11:31:50.000</dcterms:created>
  <cp:lastModifiedBy>USER</cp:lastModifiedBy>
  <dcterms:modified xsi:type="dcterms:W3CDTF">2022-06-02T12:56:38.559</dcterms:modified>
  <cp:revision>187</cp:revision>
  <dc:title>PowerPoint Presentation</dc:title>
  <cp:version/>
</cp:coreProperties>
</file>