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C6FA-3AB8-41CB-B473-769228432D6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5891-2A8A-4162-99A6-7402619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2699" y="3361834"/>
            <a:ext cx="4343400" cy="1188720"/>
          </a:xfrm>
          <a:prstGeom prst="rect">
            <a:avLst/>
          </a:prstGeom>
          <a:gradFill flip="none" rotWithShape="1">
            <a:gsLst>
              <a:gs pos="31000">
                <a:srgbClr val="FFC000"/>
              </a:gs>
              <a:gs pos="0">
                <a:srgbClr val="FF0000"/>
              </a:gs>
              <a:gs pos="78000">
                <a:srgbClr val="0070C0"/>
              </a:gs>
              <a:gs pos="67000">
                <a:srgbClr val="00B0F0"/>
              </a:gs>
              <a:gs pos="56000">
                <a:srgbClr val="00B050"/>
              </a:gs>
              <a:gs pos="42000">
                <a:srgbClr val="FFFF00"/>
              </a:gs>
              <a:gs pos="100000">
                <a:srgbClr val="7030A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23777" y="3025170"/>
            <a:ext cx="4401245" cy="1862048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900" cmpd="sng">
                  <a:solidFill>
                    <a:srgbClr val="7030A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PRISM</a:t>
            </a:r>
            <a:endParaRPr lang="en-US" sz="11500" b="1" cap="none" spc="0" dirty="0">
              <a:ln w="900" cmpd="sng">
                <a:solidFill>
                  <a:srgbClr val="7030A0">
                    <a:alpha val="55000"/>
                  </a:srgb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5548" y="1323617"/>
            <a:ext cx="4343400" cy="1188720"/>
          </a:xfrm>
          <a:prstGeom prst="rect">
            <a:avLst/>
          </a:prstGeom>
          <a:gradFill flip="none" rotWithShape="1">
            <a:gsLst>
              <a:gs pos="31000">
                <a:srgbClr val="FFC000"/>
              </a:gs>
              <a:gs pos="0">
                <a:srgbClr val="FF0000"/>
              </a:gs>
              <a:gs pos="78000">
                <a:srgbClr val="0070C0"/>
              </a:gs>
              <a:gs pos="67000">
                <a:srgbClr val="00B0F0"/>
              </a:gs>
              <a:gs pos="56000">
                <a:srgbClr val="00B050"/>
              </a:gs>
              <a:gs pos="42000">
                <a:srgbClr val="FFFF00"/>
              </a:gs>
              <a:gs pos="100000">
                <a:srgbClr val="7030A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98" y="1133147"/>
            <a:ext cx="42291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PRISM</a:t>
            </a:r>
            <a:endParaRPr lang="en-US" sz="9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558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</dc:creator>
  <cp:lastModifiedBy>Charlie</cp:lastModifiedBy>
  <cp:revision>7</cp:revision>
  <dcterms:created xsi:type="dcterms:W3CDTF">2018-04-29T16:23:11Z</dcterms:created>
  <dcterms:modified xsi:type="dcterms:W3CDTF">2018-04-29T17:22:45Z</dcterms:modified>
</cp:coreProperties>
</file>