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8"/>
  </p:notesMasterIdLst>
  <p:sldIdLst>
    <p:sldId id="257" r:id="rId3"/>
    <p:sldId id="260" r:id="rId4"/>
    <p:sldId id="266" r:id="rId5"/>
    <p:sldId id="264"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80"/>
    <a:srgbClr val="5F5F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4EAFCB-9B7D-4463-86AA-1595C65414DC}" type="datetimeFigureOut">
              <a:rPr lang="en-GB" smtClean="0"/>
              <a:t>08/07/2022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F64A78-29B0-4AFD-85E8-F16887665C56}" type="slidenum">
              <a:rPr lang="en-GB" smtClean="0"/>
              <a:t>‹#›</a:t>
            </a:fld>
            <a:endParaRPr lang="en-GB"/>
          </a:p>
        </p:txBody>
      </p:sp>
    </p:spTree>
    <p:extLst>
      <p:ext uri="{BB962C8B-B14F-4D97-AF65-F5344CB8AC3E}">
        <p14:creationId xmlns:p14="http://schemas.microsoft.com/office/powerpoint/2010/main" val="3532187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71c89e7412_2_5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g71c89e7412_2_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71c89e7412_2_14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g71c89e7412_2_1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71c89e7412_2_14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g71c89e7412_2_1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313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71c89e7412_2_23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g71c89e7412_2_2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71c89e7412_2_23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g71c89e7412_2_2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4326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7DCA4-7B6E-61A7-FFA2-EF71A175D2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D36DA89-20E2-9632-025E-45AEC8F84E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ACE5CC0-645E-AC90-F98C-E1B92FE14B59}"/>
              </a:ext>
            </a:extLst>
          </p:cNvPr>
          <p:cNvSpPr>
            <a:spLocks noGrp="1"/>
          </p:cNvSpPr>
          <p:nvPr>
            <p:ph type="dt" sz="half" idx="10"/>
          </p:nvPr>
        </p:nvSpPr>
        <p:spPr/>
        <p:txBody>
          <a:bodyPr/>
          <a:lstStyle/>
          <a:p>
            <a:fld id="{87E3776A-B85E-487A-94CD-052C96EB6442}" type="datetimeFigureOut">
              <a:rPr lang="en-GB" smtClean="0"/>
              <a:t>08/07/2022</a:t>
            </a:fld>
            <a:endParaRPr lang="en-GB"/>
          </a:p>
        </p:txBody>
      </p:sp>
      <p:sp>
        <p:nvSpPr>
          <p:cNvPr id="5" name="Footer Placeholder 4">
            <a:extLst>
              <a:ext uri="{FF2B5EF4-FFF2-40B4-BE49-F238E27FC236}">
                <a16:creationId xmlns:a16="http://schemas.microsoft.com/office/drawing/2014/main" id="{78D10638-3D0E-DAD2-42B1-B7342FEEFB9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B44CDA9-7750-D977-6520-FA5BEB8EE258}"/>
              </a:ext>
            </a:extLst>
          </p:cNvPr>
          <p:cNvSpPr>
            <a:spLocks noGrp="1"/>
          </p:cNvSpPr>
          <p:nvPr>
            <p:ph type="sldNum" sz="quarter" idx="12"/>
          </p:nvPr>
        </p:nvSpPr>
        <p:spPr/>
        <p:txBody>
          <a:bodyPr/>
          <a:lstStyle/>
          <a:p>
            <a:fld id="{B6174008-CCE4-435B-B3C2-299986A3589D}" type="slidenum">
              <a:rPr lang="en-GB" smtClean="0"/>
              <a:t>‹#›</a:t>
            </a:fld>
            <a:endParaRPr lang="en-GB"/>
          </a:p>
        </p:txBody>
      </p:sp>
    </p:spTree>
    <p:extLst>
      <p:ext uri="{BB962C8B-B14F-4D97-AF65-F5344CB8AC3E}">
        <p14:creationId xmlns:p14="http://schemas.microsoft.com/office/powerpoint/2010/main" val="4275811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EF37E-A0A7-3B11-B76B-D38F500E90A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0233E18-4A27-34DC-7C09-933B05DD79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26FD9FB-D163-027D-658A-7FEC7DD94040}"/>
              </a:ext>
            </a:extLst>
          </p:cNvPr>
          <p:cNvSpPr>
            <a:spLocks noGrp="1"/>
          </p:cNvSpPr>
          <p:nvPr>
            <p:ph type="dt" sz="half" idx="10"/>
          </p:nvPr>
        </p:nvSpPr>
        <p:spPr/>
        <p:txBody>
          <a:bodyPr/>
          <a:lstStyle/>
          <a:p>
            <a:fld id="{87E3776A-B85E-487A-94CD-052C96EB6442}" type="datetimeFigureOut">
              <a:rPr lang="en-GB" smtClean="0"/>
              <a:t>08/07/2022</a:t>
            </a:fld>
            <a:endParaRPr lang="en-GB"/>
          </a:p>
        </p:txBody>
      </p:sp>
      <p:sp>
        <p:nvSpPr>
          <p:cNvPr id="5" name="Footer Placeholder 4">
            <a:extLst>
              <a:ext uri="{FF2B5EF4-FFF2-40B4-BE49-F238E27FC236}">
                <a16:creationId xmlns:a16="http://schemas.microsoft.com/office/drawing/2014/main" id="{984C2B84-0130-A7A4-190D-38FD252A88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30086A-4A25-730B-C6A0-39BA36DB7F8B}"/>
              </a:ext>
            </a:extLst>
          </p:cNvPr>
          <p:cNvSpPr>
            <a:spLocks noGrp="1"/>
          </p:cNvSpPr>
          <p:nvPr>
            <p:ph type="sldNum" sz="quarter" idx="12"/>
          </p:nvPr>
        </p:nvSpPr>
        <p:spPr/>
        <p:txBody>
          <a:bodyPr/>
          <a:lstStyle/>
          <a:p>
            <a:fld id="{B6174008-CCE4-435B-B3C2-299986A3589D}" type="slidenum">
              <a:rPr lang="en-GB" smtClean="0"/>
              <a:t>‹#›</a:t>
            </a:fld>
            <a:endParaRPr lang="en-GB"/>
          </a:p>
        </p:txBody>
      </p:sp>
    </p:spTree>
    <p:extLst>
      <p:ext uri="{BB962C8B-B14F-4D97-AF65-F5344CB8AC3E}">
        <p14:creationId xmlns:p14="http://schemas.microsoft.com/office/powerpoint/2010/main" val="1474844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B797C2-89DA-BF6A-A53D-D4C7A75016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5DD8AFE-7E43-2C71-2538-940A8FA8EA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053FA57-9794-AC7F-D30F-3D50C8F98F3C}"/>
              </a:ext>
            </a:extLst>
          </p:cNvPr>
          <p:cNvSpPr>
            <a:spLocks noGrp="1"/>
          </p:cNvSpPr>
          <p:nvPr>
            <p:ph type="dt" sz="half" idx="10"/>
          </p:nvPr>
        </p:nvSpPr>
        <p:spPr/>
        <p:txBody>
          <a:bodyPr/>
          <a:lstStyle/>
          <a:p>
            <a:fld id="{87E3776A-B85E-487A-94CD-052C96EB6442}" type="datetimeFigureOut">
              <a:rPr lang="en-GB" smtClean="0"/>
              <a:t>08/07/2022</a:t>
            </a:fld>
            <a:endParaRPr lang="en-GB"/>
          </a:p>
        </p:txBody>
      </p:sp>
      <p:sp>
        <p:nvSpPr>
          <p:cNvPr id="5" name="Footer Placeholder 4">
            <a:extLst>
              <a:ext uri="{FF2B5EF4-FFF2-40B4-BE49-F238E27FC236}">
                <a16:creationId xmlns:a16="http://schemas.microsoft.com/office/drawing/2014/main" id="{BA3EE53F-4ABC-C530-8801-A31F25DB8A6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28879AD-AE3B-21F5-CFDC-232774AE63AB}"/>
              </a:ext>
            </a:extLst>
          </p:cNvPr>
          <p:cNvSpPr>
            <a:spLocks noGrp="1"/>
          </p:cNvSpPr>
          <p:nvPr>
            <p:ph type="sldNum" sz="quarter" idx="12"/>
          </p:nvPr>
        </p:nvSpPr>
        <p:spPr/>
        <p:txBody>
          <a:bodyPr/>
          <a:lstStyle/>
          <a:p>
            <a:fld id="{B6174008-CCE4-435B-B3C2-299986A3589D}" type="slidenum">
              <a:rPr lang="en-GB" smtClean="0"/>
              <a:t>‹#›</a:t>
            </a:fld>
            <a:endParaRPr lang="en-GB"/>
          </a:p>
        </p:txBody>
      </p:sp>
    </p:spTree>
    <p:extLst>
      <p:ext uri="{BB962C8B-B14F-4D97-AF65-F5344CB8AC3E}">
        <p14:creationId xmlns:p14="http://schemas.microsoft.com/office/powerpoint/2010/main" val="3167920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PTMON title">
  <p:cSld name="PPTMON title">
    <p:spTree>
      <p:nvGrpSpPr>
        <p:cNvPr id="1" name="Shape 51"/>
        <p:cNvGrpSpPr/>
        <p:nvPr/>
      </p:nvGrpSpPr>
      <p:grpSpPr>
        <a:xfrm>
          <a:off x="0" y="0"/>
          <a:ext cx="0" cy="0"/>
          <a:chOff x="0" y="0"/>
          <a:chExt cx="0" cy="0"/>
        </a:xfrm>
      </p:grpSpPr>
      <p:sp>
        <p:nvSpPr>
          <p:cNvPr id="54" name="Google Shape;54;p14"/>
          <p:cNvSpPr>
            <a:spLocks noGrp="1"/>
          </p:cNvSpPr>
          <p:nvPr>
            <p:ph type="pic" idx="2"/>
          </p:nvPr>
        </p:nvSpPr>
        <p:spPr>
          <a:xfrm>
            <a:off x="7719826" y="1066800"/>
            <a:ext cx="3786373" cy="4724400"/>
          </a:xfrm>
          <a:prstGeom prst="rect">
            <a:avLst/>
          </a:prstGeom>
          <a:solidFill>
            <a:srgbClr val="F2F2F2"/>
          </a:solidFill>
          <a:ln>
            <a:noFill/>
          </a:ln>
        </p:spPr>
        <p:txBody>
          <a:bodyPr spcFirstLastPara="1" wrap="square" lIns="68575" tIns="621000" rIns="68575" bIns="34275" anchor="ctr" anchorCtr="1">
            <a:noAutofit/>
          </a:bodyPr>
          <a:lstStyle>
            <a:lvl1pPr marR="0" lvl="0" algn="l" rtl="0">
              <a:lnSpc>
                <a:spcPct val="90000"/>
              </a:lnSpc>
              <a:spcBef>
                <a:spcPts val="1067"/>
              </a:spcBef>
              <a:spcAft>
                <a:spcPts val="0"/>
              </a:spcAft>
              <a:buClr>
                <a:schemeClr val="dk1"/>
              </a:buClr>
              <a:buSzPts val="1100"/>
              <a:buFont typeface="Arial"/>
              <a:buNone/>
              <a:defRPr sz="1467" b="0" i="0" u="none" strike="noStrike" cap="none">
                <a:solidFill>
                  <a:schemeClr val="dk1"/>
                </a:solidFill>
                <a:latin typeface="Calibri"/>
                <a:ea typeface="Calibri"/>
                <a:cs typeface="Calibri"/>
                <a:sym typeface="Calibri"/>
              </a:defRPr>
            </a:lvl1pPr>
            <a:lvl2pPr marR="0" lvl="1" algn="l" rtl="0">
              <a:lnSpc>
                <a:spcPct val="90000"/>
              </a:lnSpc>
              <a:spcBef>
                <a:spcPts val="533"/>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33"/>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4pPr>
            <a:lvl5pPr marR="0" lvl="4"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5pPr>
            <a:lvl6pPr marR="0" lvl="5"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6pPr>
            <a:lvl7pPr marR="0" lvl="6"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7pPr>
            <a:lvl8pPr marR="0" lvl="7"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8pPr>
            <a:lvl9pPr marR="0" lvl="8"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98697922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PTMON title">
  <p:cSld name="PPTMON title">
    <p:spTree>
      <p:nvGrpSpPr>
        <p:cNvPr id="1" name="Shape 51"/>
        <p:cNvGrpSpPr/>
        <p:nvPr/>
      </p:nvGrpSpPr>
      <p:grpSpPr>
        <a:xfrm>
          <a:off x="0" y="0"/>
          <a:ext cx="0" cy="0"/>
          <a:chOff x="0" y="0"/>
          <a:chExt cx="0" cy="0"/>
        </a:xfrm>
      </p:grpSpPr>
      <p:sp>
        <p:nvSpPr>
          <p:cNvPr id="54" name="Google Shape;54;p14"/>
          <p:cNvSpPr>
            <a:spLocks noGrp="1"/>
          </p:cNvSpPr>
          <p:nvPr>
            <p:ph type="pic" idx="2"/>
          </p:nvPr>
        </p:nvSpPr>
        <p:spPr>
          <a:xfrm>
            <a:off x="7719826" y="1066800"/>
            <a:ext cx="3786373" cy="4724400"/>
          </a:xfrm>
          <a:prstGeom prst="rect">
            <a:avLst/>
          </a:prstGeom>
          <a:solidFill>
            <a:srgbClr val="F2F2F2"/>
          </a:solidFill>
          <a:ln>
            <a:noFill/>
          </a:ln>
        </p:spPr>
        <p:txBody>
          <a:bodyPr spcFirstLastPara="1" wrap="square" lIns="68575" tIns="621000" rIns="68575" bIns="34275" anchor="ctr" anchorCtr="1">
            <a:noAutofit/>
          </a:bodyPr>
          <a:lstStyle>
            <a:lvl1pPr marR="0" lvl="0" algn="l" rtl="0">
              <a:lnSpc>
                <a:spcPct val="90000"/>
              </a:lnSpc>
              <a:spcBef>
                <a:spcPts val="1067"/>
              </a:spcBef>
              <a:spcAft>
                <a:spcPts val="0"/>
              </a:spcAft>
              <a:buClr>
                <a:schemeClr val="dk1"/>
              </a:buClr>
              <a:buSzPts val="1100"/>
              <a:buFont typeface="Arial"/>
              <a:buNone/>
              <a:defRPr sz="1467" b="0" i="0" u="none" strike="noStrike" cap="none">
                <a:solidFill>
                  <a:schemeClr val="dk1"/>
                </a:solidFill>
                <a:latin typeface="Calibri"/>
                <a:ea typeface="Calibri"/>
                <a:cs typeface="Calibri"/>
                <a:sym typeface="Calibri"/>
              </a:defRPr>
            </a:lvl1pPr>
            <a:lvl2pPr marR="0" lvl="1" algn="l" rtl="0">
              <a:lnSpc>
                <a:spcPct val="90000"/>
              </a:lnSpc>
              <a:spcBef>
                <a:spcPts val="533"/>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33"/>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4pPr>
            <a:lvl5pPr marR="0" lvl="4"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5pPr>
            <a:lvl6pPr marR="0" lvl="5"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6pPr>
            <a:lvl7pPr marR="0" lvl="6"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7pPr>
            <a:lvl8pPr marR="0" lvl="7"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8pPr>
            <a:lvl9pPr marR="0" lvl="8"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884215549"/>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PTMON custom">
  <p:cSld name="PPTMON custom">
    <p:spTree>
      <p:nvGrpSpPr>
        <p:cNvPr id="1" name="Shape 55"/>
        <p:cNvGrpSpPr/>
        <p:nvPr/>
      </p:nvGrpSpPr>
      <p:grpSpPr>
        <a:xfrm>
          <a:off x="0" y="0"/>
          <a:ext cx="0" cy="0"/>
          <a:chOff x="0" y="0"/>
          <a:chExt cx="0" cy="0"/>
        </a:xfrm>
      </p:grpSpPr>
      <p:pic>
        <p:nvPicPr>
          <p:cNvPr id="56" name="Google Shape;56;p15">
            <a:hlinkClick r:id="rId2"/>
          </p:cNvPr>
          <p:cNvPicPr preferRelativeResize="0"/>
          <p:nvPr/>
        </p:nvPicPr>
        <p:blipFill rotWithShape="1">
          <a:blip r:embed="rId3">
            <a:alphaModFix/>
          </a:blip>
          <a:srcRect/>
          <a:stretch/>
        </p:blipFill>
        <p:spPr>
          <a:xfrm>
            <a:off x="5647236" y="7063925"/>
            <a:ext cx="2471739" cy="190500"/>
          </a:xfrm>
          <a:prstGeom prst="rect">
            <a:avLst/>
          </a:prstGeom>
          <a:noFill/>
          <a:ln>
            <a:noFill/>
          </a:ln>
        </p:spPr>
      </p:pic>
      <p:sp>
        <p:nvSpPr>
          <p:cNvPr id="57" name="Google Shape;57;p15"/>
          <p:cNvSpPr txBox="1"/>
          <p:nvPr/>
        </p:nvSpPr>
        <p:spPr>
          <a:xfrm>
            <a:off x="4073026" y="7063924"/>
            <a:ext cx="2690631" cy="246221"/>
          </a:xfrm>
          <a:prstGeom prst="rect">
            <a:avLst/>
          </a:prstGeom>
          <a:noFill/>
          <a:ln>
            <a:noFill/>
          </a:ln>
        </p:spPr>
        <p:txBody>
          <a:bodyPr spcFirstLastPara="1" wrap="square" lIns="91433" tIns="45700" rIns="91433" bIns="45700" anchor="t" anchorCtr="0">
            <a:noAutofit/>
          </a:bodyPr>
          <a:lstStyle/>
          <a:p>
            <a:pPr marL="0" marR="0" lvl="0" indent="0" algn="l" rtl="0">
              <a:spcBef>
                <a:spcPts val="0"/>
              </a:spcBef>
              <a:spcAft>
                <a:spcPts val="0"/>
              </a:spcAft>
              <a:buNone/>
            </a:pPr>
            <a:r>
              <a:rPr lang="en-US" altLang="ko" sz="1067" u="sng">
                <a:solidFill>
                  <a:schemeClr val="hlink"/>
                </a:solidFill>
                <a:latin typeface="Arial"/>
                <a:ea typeface="Arial"/>
                <a:cs typeface="Arial"/>
                <a:sym typeface="Arial"/>
                <a:hlinkClick r:id="rId2"/>
              </a:rPr>
              <a:t>Presentation template by</a:t>
            </a:r>
            <a:endParaRPr sz="1067" u="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84044746"/>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PPTMON slide">
  <p:cSld name="1_PPTMON slide">
    <p:spTree>
      <p:nvGrpSpPr>
        <p:cNvPr id="1" name="Shape 58"/>
        <p:cNvGrpSpPr/>
        <p:nvPr/>
      </p:nvGrpSpPr>
      <p:grpSpPr>
        <a:xfrm>
          <a:off x="0" y="0"/>
          <a:ext cx="0" cy="0"/>
          <a:chOff x="0" y="0"/>
          <a:chExt cx="0" cy="0"/>
        </a:xfrm>
      </p:grpSpPr>
      <p:pic>
        <p:nvPicPr>
          <p:cNvPr id="59" name="Google Shape;59;p16">
            <a:hlinkClick r:id="rId2"/>
          </p:cNvPr>
          <p:cNvPicPr preferRelativeResize="0"/>
          <p:nvPr/>
        </p:nvPicPr>
        <p:blipFill rotWithShape="1">
          <a:blip r:embed="rId3">
            <a:alphaModFix/>
          </a:blip>
          <a:srcRect/>
          <a:stretch/>
        </p:blipFill>
        <p:spPr>
          <a:xfrm>
            <a:off x="5647236" y="7063925"/>
            <a:ext cx="2471739" cy="190500"/>
          </a:xfrm>
          <a:prstGeom prst="rect">
            <a:avLst/>
          </a:prstGeom>
          <a:noFill/>
          <a:ln>
            <a:noFill/>
          </a:ln>
        </p:spPr>
      </p:pic>
      <p:sp>
        <p:nvSpPr>
          <p:cNvPr id="60" name="Google Shape;60;p16"/>
          <p:cNvSpPr txBox="1"/>
          <p:nvPr/>
        </p:nvSpPr>
        <p:spPr>
          <a:xfrm>
            <a:off x="4073026" y="7063924"/>
            <a:ext cx="2690631" cy="246221"/>
          </a:xfrm>
          <a:prstGeom prst="rect">
            <a:avLst/>
          </a:prstGeom>
          <a:noFill/>
          <a:ln>
            <a:noFill/>
          </a:ln>
        </p:spPr>
        <p:txBody>
          <a:bodyPr spcFirstLastPara="1" wrap="square" lIns="91433" tIns="45700" rIns="91433" bIns="45700" anchor="t" anchorCtr="0">
            <a:noAutofit/>
          </a:bodyPr>
          <a:lstStyle/>
          <a:p>
            <a:pPr marL="0" marR="0" lvl="0" indent="0" algn="l" rtl="0">
              <a:spcBef>
                <a:spcPts val="0"/>
              </a:spcBef>
              <a:spcAft>
                <a:spcPts val="0"/>
              </a:spcAft>
              <a:buNone/>
            </a:pPr>
            <a:r>
              <a:rPr lang="en-US" altLang="ko" sz="1067" u="sng">
                <a:solidFill>
                  <a:schemeClr val="hlink"/>
                </a:solidFill>
                <a:latin typeface="Arial"/>
                <a:ea typeface="Arial"/>
                <a:cs typeface="Arial"/>
                <a:sym typeface="Arial"/>
                <a:hlinkClick r:id="rId2"/>
              </a:rPr>
              <a:t>Presentation template by</a:t>
            </a:r>
            <a:endParaRPr sz="1067" u="none">
              <a:solidFill>
                <a:schemeClr val="dk1"/>
              </a:solidFill>
              <a:latin typeface="Arial"/>
              <a:ea typeface="Arial"/>
              <a:cs typeface="Arial"/>
              <a:sym typeface="Arial"/>
            </a:endParaRPr>
          </a:p>
        </p:txBody>
      </p:sp>
      <p:sp>
        <p:nvSpPr>
          <p:cNvPr id="61" name="Google Shape;61;p16"/>
          <p:cNvSpPr>
            <a:spLocks noGrp="1"/>
          </p:cNvSpPr>
          <p:nvPr>
            <p:ph type="pic" idx="2"/>
          </p:nvPr>
        </p:nvSpPr>
        <p:spPr>
          <a:xfrm>
            <a:off x="2496000" y="4889501"/>
            <a:ext cx="7200000" cy="1968500"/>
          </a:xfrm>
          <a:prstGeom prst="rect">
            <a:avLst/>
          </a:prstGeom>
          <a:solidFill>
            <a:srgbClr val="F2F2F2"/>
          </a:solidFill>
          <a:ln>
            <a:noFill/>
          </a:ln>
        </p:spPr>
        <p:txBody>
          <a:bodyPr spcFirstLastPara="1" wrap="square" lIns="68575" tIns="621000" rIns="68575" bIns="34275" anchor="ctr" anchorCtr="1">
            <a:noAutofit/>
          </a:bodyPr>
          <a:lstStyle>
            <a:lvl1pPr marR="0" lvl="0" algn="l" rtl="0">
              <a:lnSpc>
                <a:spcPct val="90000"/>
              </a:lnSpc>
              <a:spcBef>
                <a:spcPts val="1067"/>
              </a:spcBef>
              <a:spcAft>
                <a:spcPts val="0"/>
              </a:spcAft>
              <a:buClr>
                <a:schemeClr val="dk1"/>
              </a:buClr>
              <a:buSzPts val="1100"/>
              <a:buFont typeface="Arial"/>
              <a:buNone/>
              <a:defRPr sz="1467" b="0" i="0" u="none" strike="noStrike" cap="none">
                <a:solidFill>
                  <a:schemeClr val="dk1"/>
                </a:solidFill>
                <a:latin typeface="Calibri"/>
                <a:ea typeface="Calibri"/>
                <a:cs typeface="Calibri"/>
                <a:sym typeface="Calibri"/>
              </a:defRPr>
            </a:lvl1pPr>
            <a:lvl2pPr marR="0" lvl="1" algn="l" rtl="0">
              <a:lnSpc>
                <a:spcPct val="90000"/>
              </a:lnSpc>
              <a:spcBef>
                <a:spcPts val="533"/>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33"/>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4pPr>
            <a:lvl5pPr marR="0" lvl="4"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5pPr>
            <a:lvl6pPr marR="0" lvl="5"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6pPr>
            <a:lvl7pPr marR="0" lvl="6"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7pPr>
            <a:lvl8pPr marR="0" lvl="7"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8pPr>
            <a:lvl9pPr marR="0" lvl="8"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498590491"/>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_PPTMON slide">
  <p:cSld name="2_PPTMON slide">
    <p:spTree>
      <p:nvGrpSpPr>
        <p:cNvPr id="1" name="Shape 62"/>
        <p:cNvGrpSpPr/>
        <p:nvPr/>
      </p:nvGrpSpPr>
      <p:grpSpPr>
        <a:xfrm>
          <a:off x="0" y="0"/>
          <a:ext cx="0" cy="0"/>
          <a:chOff x="0" y="0"/>
          <a:chExt cx="0" cy="0"/>
        </a:xfrm>
      </p:grpSpPr>
      <p:pic>
        <p:nvPicPr>
          <p:cNvPr id="63" name="Google Shape;63;p17">
            <a:hlinkClick r:id="rId2"/>
          </p:cNvPr>
          <p:cNvPicPr preferRelativeResize="0"/>
          <p:nvPr/>
        </p:nvPicPr>
        <p:blipFill rotWithShape="1">
          <a:blip r:embed="rId3">
            <a:alphaModFix/>
          </a:blip>
          <a:srcRect/>
          <a:stretch/>
        </p:blipFill>
        <p:spPr>
          <a:xfrm>
            <a:off x="5647236" y="7063925"/>
            <a:ext cx="2471739" cy="190500"/>
          </a:xfrm>
          <a:prstGeom prst="rect">
            <a:avLst/>
          </a:prstGeom>
          <a:noFill/>
          <a:ln>
            <a:noFill/>
          </a:ln>
        </p:spPr>
      </p:pic>
      <p:sp>
        <p:nvSpPr>
          <p:cNvPr id="64" name="Google Shape;64;p17"/>
          <p:cNvSpPr txBox="1"/>
          <p:nvPr/>
        </p:nvSpPr>
        <p:spPr>
          <a:xfrm>
            <a:off x="4073026" y="7063924"/>
            <a:ext cx="2690631" cy="246221"/>
          </a:xfrm>
          <a:prstGeom prst="rect">
            <a:avLst/>
          </a:prstGeom>
          <a:noFill/>
          <a:ln>
            <a:noFill/>
          </a:ln>
        </p:spPr>
        <p:txBody>
          <a:bodyPr spcFirstLastPara="1" wrap="square" lIns="91433" tIns="45700" rIns="91433" bIns="45700" anchor="t" anchorCtr="0">
            <a:noAutofit/>
          </a:bodyPr>
          <a:lstStyle/>
          <a:p>
            <a:pPr marL="0" marR="0" lvl="0" indent="0" algn="l" rtl="0">
              <a:spcBef>
                <a:spcPts val="0"/>
              </a:spcBef>
              <a:spcAft>
                <a:spcPts val="0"/>
              </a:spcAft>
              <a:buNone/>
            </a:pPr>
            <a:r>
              <a:rPr lang="en-US" altLang="ko" sz="1067" u="sng">
                <a:solidFill>
                  <a:schemeClr val="hlink"/>
                </a:solidFill>
                <a:latin typeface="Arial"/>
                <a:ea typeface="Arial"/>
                <a:cs typeface="Arial"/>
                <a:sym typeface="Arial"/>
                <a:hlinkClick r:id="rId2"/>
              </a:rPr>
              <a:t>Presentation template by</a:t>
            </a:r>
            <a:endParaRPr sz="1067" u="none">
              <a:solidFill>
                <a:schemeClr val="dk1"/>
              </a:solidFill>
              <a:latin typeface="Arial"/>
              <a:ea typeface="Arial"/>
              <a:cs typeface="Arial"/>
              <a:sym typeface="Arial"/>
            </a:endParaRPr>
          </a:p>
        </p:txBody>
      </p:sp>
      <p:sp>
        <p:nvSpPr>
          <p:cNvPr id="65" name="Google Shape;65;p17"/>
          <p:cNvSpPr>
            <a:spLocks noGrp="1"/>
          </p:cNvSpPr>
          <p:nvPr>
            <p:ph type="pic" idx="2"/>
          </p:nvPr>
        </p:nvSpPr>
        <p:spPr>
          <a:xfrm>
            <a:off x="1407925" y="1066800"/>
            <a:ext cx="1930400" cy="1930400"/>
          </a:xfrm>
          <a:prstGeom prst="rect">
            <a:avLst/>
          </a:prstGeom>
          <a:solidFill>
            <a:srgbClr val="F2F2F2"/>
          </a:solidFill>
          <a:ln>
            <a:noFill/>
          </a:ln>
        </p:spPr>
        <p:txBody>
          <a:bodyPr spcFirstLastPara="1" wrap="square" lIns="68575" tIns="621000" rIns="68575" bIns="34275" anchor="ctr" anchorCtr="1">
            <a:noAutofit/>
          </a:bodyPr>
          <a:lstStyle>
            <a:lvl1pPr marR="0" lvl="0" algn="l" rtl="0">
              <a:lnSpc>
                <a:spcPct val="90000"/>
              </a:lnSpc>
              <a:spcBef>
                <a:spcPts val="1067"/>
              </a:spcBef>
              <a:spcAft>
                <a:spcPts val="0"/>
              </a:spcAft>
              <a:buClr>
                <a:schemeClr val="dk1"/>
              </a:buClr>
              <a:buSzPts val="1100"/>
              <a:buFont typeface="Arial"/>
              <a:buNone/>
              <a:defRPr sz="1467" b="0" i="0" u="none" strike="noStrike" cap="none">
                <a:solidFill>
                  <a:schemeClr val="dk1"/>
                </a:solidFill>
                <a:latin typeface="Calibri"/>
                <a:ea typeface="Calibri"/>
                <a:cs typeface="Calibri"/>
                <a:sym typeface="Calibri"/>
              </a:defRPr>
            </a:lvl1pPr>
            <a:lvl2pPr marR="0" lvl="1" algn="l" rtl="0">
              <a:lnSpc>
                <a:spcPct val="90000"/>
              </a:lnSpc>
              <a:spcBef>
                <a:spcPts val="533"/>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33"/>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4pPr>
            <a:lvl5pPr marR="0" lvl="4"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5pPr>
            <a:lvl6pPr marR="0" lvl="5"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6pPr>
            <a:lvl7pPr marR="0" lvl="6"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7pPr>
            <a:lvl8pPr marR="0" lvl="7"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8pPr>
            <a:lvl9pPr marR="0" lvl="8"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9pPr>
          </a:lstStyle>
          <a:p>
            <a:endParaRPr/>
          </a:p>
        </p:txBody>
      </p:sp>
      <p:sp>
        <p:nvSpPr>
          <p:cNvPr id="66" name="Google Shape;66;p17"/>
          <p:cNvSpPr>
            <a:spLocks noGrp="1"/>
          </p:cNvSpPr>
          <p:nvPr>
            <p:ph type="pic" idx="3"/>
          </p:nvPr>
        </p:nvSpPr>
        <p:spPr>
          <a:xfrm>
            <a:off x="1407925" y="3860800"/>
            <a:ext cx="1930400" cy="1930400"/>
          </a:xfrm>
          <a:prstGeom prst="rect">
            <a:avLst/>
          </a:prstGeom>
          <a:solidFill>
            <a:srgbClr val="F2F2F2"/>
          </a:solidFill>
          <a:ln>
            <a:noFill/>
          </a:ln>
        </p:spPr>
        <p:txBody>
          <a:bodyPr spcFirstLastPara="1" wrap="square" lIns="68575" tIns="621000" rIns="68575" bIns="34275" anchor="ctr" anchorCtr="1">
            <a:noAutofit/>
          </a:bodyPr>
          <a:lstStyle>
            <a:lvl1pPr marR="0" lvl="0" algn="l" rtl="0">
              <a:lnSpc>
                <a:spcPct val="90000"/>
              </a:lnSpc>
              <a:spcBef>
                <a:spcPts val="1067"/>
              </a:spcBef>
              <a:spcAft>
                <a:spcPts val="0"/>
              </a:spcAft>
              <a:buClr>
                <a:schemeClr val="dk1"/>
              </a:buClr>
              <a:buSzPts val="1100"/>
              <a:buFont typeface="Arial"/>
              <a:buNone/>
              <a:defRPr sz="1467" b="0" i="0" u="none" strike="noStrike" cap="none">
                <a:solidFill>
                  <a:schemeClr val="dk1"/>
                </a:solidFill>
                <a:latin typeface="Calibri"/>
                <a:ea typeface="Calibri"/>
                <a:cs typeface="Calibri"/>
                <a:sym typeface="Calibri"/>
              </a:defRPr>
            </a:lvl1pPr>
            <a:lvl2pPr marR="0" lvl="1" algn="l" rtl="0">
              <a:lnSpc>
                <a:spcPct val="90000"/>
              </a:lnSpc>
              <a:spcBef>
                <a:spcPts val="533"/>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33"/>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4pPr>
            <a:lvl5pPr marR="0" lvl="4"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5pPr>
            <a:lvl6pPr marR="0" lvl="5"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6pPr>
            <a:lvl7pPr marR="0" lvl="6"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7pPr>
            <a:lvl8pPr marR="0" lvl="7"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8pPr>
            <a:lvl9pPr marR="0" lvl="8"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9pPr>
          </a:lstStyle>
          <a:p>
            <a:endParaRPr/>
          </a:p>
        </p:txBody>
      </p:sp>
      <p:sp>
        <p:nvSpPr>
          <p:cNvPr id="67" name="Google Shape;67;p17"/>
          <p:cNvSpPr>
            <a:spLocks noGrp="1"/>
          </p:cNvSpPr>
          <p:nvPr>
            <p:ph type="pic" idx="4"/>
          </p:nvPr>
        </p:nvSpPr>
        <p:spPr>
          <a:xfrm>
            <a:off x="6348227" y="1066800"/>
            <a:ext cx="1930400" cy="1930400"/>
          </a:xfrm>
          <a:prstGeom prst="rect">
            <a:avLst/>
          </a:prstGeom>
          <a:solidFill>
            <a:srgbClr val="F2F2F2"/>
          </a:solidFill>
          <a:ln>
            <a:noFill/>
          </a:ln>
        </p:spPr>
        <p:txBody>
          <a:bodyPr spcFirstLastPara="1" wrap="square" lIns="68575" tIns="621000" rIns="68575" bIns="34275" anchor="ctr" anchorCtr="1">
            <a:noAutofit/>
          </a:bodyPr>
          <a:lstStyle>
            <a:lvl1pPr marR="0" lvl="0" algn="l" rtl="0">
              <a:lnSpc>
                <a:spcPct val="90000"/>
              </a:lnSpc>
              <a:spcBef>
                <a:spcPts val="1067"/>
              </a:spcBef>
              <a:spcAft>
                <a:spcPts val="0"/>
              </a:spcAft>
              <a:buClr>
                <a:schemeClr val="dk1"/>
              </a:buClr>
              <a:buSzPts val="1100"/>
              <a:buFont typeface="Arial"/>
              <a:buNone/>
              <a:defRPr sz="1467" b="0" i="0" u="none" strike="noStrike" cap="none">
                <a:solidFill>
                  <a:schemeClr val="dk1"/>
                </a:solidFill>
                <a:latin typeface="Calibri"/>
                <a:ea typeface="Calibri"/>
                <a:cs typeface="Calibri"/>
                <a:sym typeface="Calibri"/>
              </a:defRPr>
            </a:lvl1pPr>
            <a:lvl2pPr marR="0" lvl="1" algn="l" rtl="0">
              <a:lnSpc>
                <a:spcPct val="90000"/>
              </a:lnSpc>
              <a:spcBef>
                <a:spcPts val="533"/>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33"/>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4pPr>
            <a:lvl5pPr marR="0" lvl="4"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5pPr>
            <a:lvl6pPr marR="0" lvl="5"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6pPr>
            <a:lvl7pPr marR="0" lvl="6"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7pPr>
            <a:lvl8pPr marR="0" lvl="7"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8pPr>
            <a:lvl9pPr marR="0" lvl="8"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9pPr>
          </a:lstStyle>
          <a:p>
            <a:endParaRPr/>
          </a:p>
        </p:txBody>
      </p:sp>
      <p:sp>
        <p:nvSpPr>
          <p:cNvPr id="68" name="Google Shape;68;p17"/>
          <p:cNvSpPr>
            <a:spLocks noGrp="1"/>
          </p:cNvSpPr>
          <p:nvPr>
            <p:ph type="pic" idx="5"/>
          </p:nvPr>
        </p:nvSpPr>
        <p:spPr>
          <a:xfrm>
            <a:off x="6348227" y="3860800"/>
            <a:ext cx="1930400" cy="1930400"/>
          </a:xfrm>
          <a:prstGeom prst="rect">
            <a:avLst/>
          </a:prstGeom>
          <a:solidFill>
            <a:srgbClr val="F2F2F2"/>
          </a:solidFill>
          <a:ln>
            <a:noFill/>
          </a:ln>
        </p:spPr>
        <p:txBody>
          <a:bodyPr spcFirstLastPara="1" wrap="square" lIns="68575" tIns="621000" rIns="68575" bIns="34275" anchor="ctr" anchorCtr="1">
            <a:noAutofit/>
          </a:bodyPr>
          <a:lstStyle>
            <a:lvl1pPr marR="0" lvl="0" algn="l" rtl="0">
              <a:lnSpc>
                <a:spcPct val="90000"/>
              </a:lnSpc>
              <a:spcBef>
                <a:spcPts val="1067"/>
              </a:spcBef>
              <a:spcAft>
                <a:spcPts val="0"/>
              </a:spcAft>
              <a:buClr>
                <a:schemeClr val="dk1"/>
              </a:buClr>
              <a:buSzPts val="1100"/>
              <a:buFont typeface="Arial"/>
              <a:buNone/>
              <a:defRPr sz="1467" b="0" i="0" u="none" strike="noStrike" cap="none">
                <a:solidFill>
                  <a:schemeClr val="dk1"/>
                </a:solidFill>
                <a:latin typeface="Calibri"/>
                <a:ea typeface="Calibri"/>
                <a:cs typeface="Calibri"/>
                <a:sym typeface="Calibri"/>
              </a:defRPr>
            </a:lvl1pPr>
            <a:lvl2pPr marR="0" lvl="1" algn="l" rtl="0">
              <a:lnSpc>
                <a:spcPct val="90000"/>
              </a:lnSpc>
              <a:spcBef>
                <a:spcPts val="533"/>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33"/>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4pPr>
            <a:lvl5pPr marR="0" lvl="4"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5pPr>
            <a:lvl6pPr marR="0" lvl="5"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6pPr>
            <a:lvl7pPr marR="0" lvl="6"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7pPr>
            <a:lvl8pPr marR="0" lvl="7"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8pPr>
            <a:lvl9pPr marR="0" lvl="8"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0377963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PTMON slide">
  <p:cSld name="PPTMON slide">
    <p:spTree>
      <p:nvGrpSpPr>
        <p:cNvPr id="1" name="Shape 69"/>
        <p:cNvGrpSpPr/>
        <p:nvPr/>
      </p:nvGrpSpPr>
      <p:grpSpPr>
        <a:xfrm>
          <a:off x="0" y="0"/>
          <a:ext cx="0" cy="0"/>
          <a:chOff x="0" y="0"/>
          <a:chExt cx="0" cy="0"/>
        </a:xfrm>
      </p:grpSpPr>
      <p:pic>
        <p:nvPicPr>
          <p:cNvPr id="70" name="Google Shape;70;p18">
            <a:hlinkClick r:id="rId2"/>
          </p:cNvPr>
          <p:cNvPicPr preferRelativeResize="0"/>
          <p:nvPr/>
        </p:nvPicPr>
        <p:blipFill rotWithShape="1">
          <a:blip r:embed="rId3">
            <a:alphaModFix/>
          </a:blip>
          <a:srcRect/>
          <a:stretch/>
        </p:blipFill>
        <p:spPr>
          <a:xfrm>
            <a:off x="5647236" y="7063925"/>
            <a:ext cx="2471739" cy="190500"/>
          </a:xfrm>
          <a:prstGeom prst="rect">
            <a:avLst/>
          </a:prstGeom>
          <a:noFill/>
          <a:ln>
            <a:noFill/>
          </a:ln>
        </p:spPr>
      </p:pic>
      <p:sp>
        <p:nvSpPr>
          <p:cNvPr id="71" name="Google Shape;71;p18"/>
          <p:cNvSpPr txBox="1"/>
          <p:nvPr/>
        </p:nvSpPr>
        <p:spPr>
          <a:xfrm>
            <a:off x="4073026" y="7063924"/>
            <a:ext cx="2690631" cy="246221"/>
          </a:xfrm>
          <a:prstGeom prst="rect">
            <a:avLst/>
          </a:prstGeom>
          <a:noFill/>
          <a:ln>
            <a:noFill/>
          </a:ln>
        </p:spPr>
        <p:txBody>
          <a:bodyPr spcFirstLastPara="1" wrap="square" lIns="91433" tIns="45700" rIns="91433" bIns="45700" anchor="t" anchorCtr="0">
            <a:noAutofit/>
          </a:bodyPr>
          <a:lstStyle/>
          <a:p>
            <a:pPr marL="0" marR="0" lvl="0" indent="0" algn="l" rtl="0">
              <a:spcBef>
                <a:spcPts val="0"/>
              </a:spcBef>
              <a:spcAft>
                <a:spcPts val="0"/>
              </a:spcAft>
              <a:buNone/>
            </a:pPr>
            <a:r>
              <a:rPr lang="en-US" altLang="ko" sz="1067" u="sng">
                <a:solidFill>
                  <a:schemeClr val="hlink"/>
                </a:solidFill>
                <a:latin typeface="Arial"/>
                <a:ea typeface="Arial"/>
                <a:cs typeface="Arial"/>
                <a:sym typeface="Arial"/>
                <a:hlinkClick r:id="rId2"/>
              </a:rPr>
              <a:t>Presentation template by</a:t>
            </a:r>
            <a:endParaRPr sz="1067" u="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1058169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3_PPTMON slide">
  <p:cSld name="3_PPTMON slide">
    <p:spTree>
      <p:nvGrpSpPr>
        <p:cNvPr id="1" name="Shape 72"/>
        <p:cNvGrpSpPr/>
        <p:nvPr/>
      </p:nvGrpSpPr>
      <p:grpSpPr>
        <a:xfrm>
          <a:off x="0" y="0"/>
          <a:ext cx="0" cy="0"/>
          <a:chOff x="0" y="0"/>
          <a:chExt cx="0" cy="0"/>
        </a:xfrm>
      </p:grpSpPr>
      <p:pic>
        <p:nvPicPr>
          <p:cNvPr id="73" name="Google Shape;73;p19">
            <a:hlinkClick r:id="rId2"/>
          </p:cNvPr>
          <p:cNvPicPr preferRelativeResize="0"/>
          <p:nvPr/>
        </p:nvPicPr>
        <p:blipFill rotWithShape="1">
          <a:blip r:embed="rId3">
            <a:alphaModFix/>
          </a:blip>
          <a:srcRect/>
          <a:stretch/>
        </p:blipFill>
        <p:spPr>
          <a:xfrm>
            <a:off x="5647236" y="7063925"/>
            <a:ext cx="2471739" cy="190500"/>
          </a:xfrm>
          <a:prstGeom prst="rect">
            <a:avLst/>
          </a:prstGeom>
          <a:noFill/>
          <a:ln>
            <a:noFill/>
          </a:ln>
        </p:spPr>
      </p:pic>
      <p:sp>
        <p:nvSpPr>
          <p:cNvPr id="74" name="Google Shape;74;p19"/>
          <p:cNvSpPr txBox="1"/>
          <p:nvPr/>
        </p:nvSpPr>
        <p:spPr>
          <a:xfrm>
            <a:off x="4073026" y="7063924"/>
            <a:ext cx="2690631" cy="246221"/>
          </a:xfrm>
          <a:prstGeom prst="rect">
            <a:avLst/>
          </a:prstGeom>
          <a:noFill/>
          <a:ln>
            <a:noFill/>
          </a:ln>
        </p:spPr>
        <p:txBody>
          <a:bodyPr spcFirstLastPara="1" wrap="square" lIns="91433" tIns="45700" rIns="91433" bIns="45700" anchor="t" anchorCtr="0">
            <a:noAutofit/>
          </a:bodyPr>
          <a:lstStyle/>
          <a:p>
            <a:pPr marL="0" marR="0" lvl="0" indent="0" algn="l" rtl="0">
              <a:spcBef>
                <a:spcPts val="0"/>
              </a:spcBef>
              <a:spcAft>
                <a:spcPts val="0"/>
              </a:spcAft>
              <a:buNone/>
            </a:pPr>
            <a:r>
              <a:rPr lang="en-US" altLang="ko" sz="1067" u="sng">
                <a:solidFill>
                  <a:schemeClr val="hlink"/>
                </a:solidFill>
                <a:latin typeface="Arial"/>
                <a:ea typeface="Arial"/>
                <a:cs typeface="Arial"/>
                <a:sym typeface="Arial"/>
                <a:hlinkClick r:id="rId2"/>
              </a:rPr>
              <a:t>Presentation template by</a:t>
            </a:r>
            <a:endParaRPr sz="1067" u="none">
              <a:solidFill>
                <a:schemeClr val="dk1"/>
              </a:solidFill>
              <a:latin typeface="Arial"/>
              <a:ea typeface="Arial"/>
              <a:cs typeface="Arial"/>
              <a:sym typeface="Arial"/>
            </a:endParaRPr>
          </a:p>
        </p:txBody>
      </p:sp>
      <p:sp>
        <p:nvSpPr>
          <p:cNvPr id="75" name="Google Shape;75;p19"/>
          <p:cNvSpPr>
            <a:spLocks noGrp="1"/>
          </p:cNvSpPr>
          <p:nvPr>
            <p:ph type="pic" idx="2"/>
          </p:nvPr>
        </p:nvSpPr>
        <p:spPr>
          <a:xfrm>
            <a:off x="8712200" y="1066800"/>
            <a:ext cx="2794000" cy="4724400"/>
          </a:xfrm>
          <a:prstGeom prst="rect">
            <a:avLst/>
          </a:prstGeom>
          <a:solidFill>
            <a:srgbClr val="F2F2F2"/>
          </a:solidFill>
          <a:ln>
            <a:noFill/>
          </a:ln>
        </p:spPr>
        <p:txBody>
          <a:bodyPr spcFirstLastPara="1" wrap="square" lIns="68575" tIns="621000" rIns="68575" bIns="34275" anchor="ctr" anchorCtr="1">
            <a:noAutofit/>
          </a:bodyPr>
          <a:lstStyle>
            <a:lvl1pPr marR="0" lvl="0" algn="l" rtl="0">
              <a:lnSpc>
                <a:spcPct val="90000"/>
              </a:lnSpc>
              <a:spcBef>
                <a:spcPts val="1067"/>
              </a:spcBef>
              <a:spcAft>
                <a:spcPts val="0"/>
              </a:spcAft>
              <a:buClr>
                <a:schemeClr val="dk1"/>
              </a:buClr>
              <a:buSzPts val="1100"/>
              <a:buFont typeface="Arial"/>
              <a:buNone/>
              <a:defRPr sz="1467" b="0" i="0" u="none" strike="noStrike" cap="none">
                <a:solidFill>
                  <a:schemeClr val="dk1"/>
                </a:solidFill>
                <a:latin typeface="Calibri"/>
                <a:ea typeface="Calibri"/>
                <a:cs typeface="Calibri"/>
                <a:sym typeface="Calibri"/>
              </a:defRPr>
            </a:lvl1pPr>
            <a:lvl2pPr marR="0" lvl="1" algn="l" rtl="0">
              <a:lnSpc>
                <a:spcPct val="90000"/>
              </a:lnSpc>
              <a:spcBef>
                <a:spcPts val="533"/>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33"/>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4pPr>
            <a:lvl5pPr marR="0" lvl="4"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5pPr>
            <a:lvl6pPr marR="0" lvl="5"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6pPr>
            <a:lvl7pPr marR="0" lvl="6"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7pPr>
            <a:lvl8pPr marR="0" lvl="7"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8pPr>
            <a:lvl9pPr marR="0" lvl="8"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9pPr>
          </a:lstStyle>
          <a:p>
            <a:endParaRPr/>
          </a:p>
        </p:txBody>
      </p:sp>
      <p:sp>
        <p:nvSpPr>
          <p:cNvPr id="76" name="Google Shape;76;p19"/>
          <p:cNvSpPr>
            <a:spLocks noGrp="1"/>
          </p:cNvSpPr>
          <p:nvPr>
            <p:ph type="pic" idx="3"/>
          </p:nvPr>
        </p:nvSpPr>
        <p:spPr>
          <a:xfrm>
            <a:off x="5647236" y="1066800"/>
            <a:ext cx="2794000" cy="4724400"/>
          </a:xfrm>
          <a:prstGeom prst="rect">
            <a:avLst/>
          </a:prstGeom>
          <a:solidFill>
            <a:srgbClr val="F2F2F2"/>
          </a:solidFill>
          <a:ln>
            <a:noFill/>
          </a:ln>
        </p:spPr>
        <p:txBody>
          <a:bodyPr spcFirstLastPara="1" wrap="square" lIns="68575" tIns="621000" rIns="68575" bIns="34275" anchor="ctr" anchorCtr="1">
            <a:noAutofit/>
          </a:bodyPr>
          <a:lstStyle>
            <a:lvl1pPr marR="0" lvl="0" algn="l" rtl="0">
              <a:lnSpc>
                <a:spcPct val="90000"/>
              </a:lnSpc>
              <a:spcBef>
                <a:spcPts val="1067"/>
              </a:spcBef>
              <a:spcAft>
                <a:spcPts val="0"/>
              </a:spcAft>
              <a:buClr>
                <a:schemeClr val="dk1"/>
              </a:buClr>
              <a:buSzPts val="1100"/>
              <a:buFont typeface="Arial"/>
              <a:buNone/>
              <a:defRPr sz="1467" b="0" i="0" u="none" strike="noStrike" cap="none">
                <a:solidFill>
                  <a:schemeClr val="dk1"/>
                </a:solidFill>
                <a:latin typeface="Calibri"/>
                <a:ea typeface="Calibri"/>
                <a:cs typeface="Calibri"/>
                <a:sym typeface="Calibri"/>
              </a:defRPr>
            </a:lvl1pPr>
            <a:lvl2pPr marR="0" lvl="1" algn="l" rtl="0">
              <a:lnSpc>
                <a:spcPct val="90000"/>
              </a:lnSpc>
              <a:spcBef>
                <a:spcPts val="533"/>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33"/>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4pPr>
            <a:lvl5pPr marR="0" lvl="4"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5pPr>
            <a:lvl6pPr marR="0" lvl="5"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6pPr>
            <a:lvl7pPr marR="0" lvl="6"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7pPr>
            <a:lvl8pPr marR="0" lvl="7"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8pPr>
            <a:lvl9pPr marR="0" lvl="8"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758166476"/>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4_PPTMON slide">
  <p:cSld name="4_PPTMON slide">
    <p:spTree>
      <p:nvGrpSpPr>
        <p:cNvPr id="1" name="Shape 77"/>
        <p:cNvGrpSpPr/>
        <p:nvPr/>
      </p:nvGrpSpPr>
      <p:grpSpPr>
        <a:xfrm>
          <a:off x="0" y="0"/>
          <a:ext cx="0" cy="0"/>
          <a:chOff x="0" y="0"/>
          <a:chExt cx="0" cy="0"/>
        </a:xfrm>
      </p:grpSpPr>
      <p:pic>
        <p:nvPicPr>
          <p:cNvPr id="78" name="Google Shape;78;p20">
            <a:hlinkClick r:id="rId2"/>
          </p:cNvPr>
          <p:cNvPicPr preferRelativeResize="0"/>
          <p:nvPr/>
        </p:nvPicPr>
        <p:blipFill rotWithShape="1">
          <a:blip r:embed="rId3">
            <a:alphaModFix/>
          </a:blip>
          <a:srcRect/>
          <a:stretch/>
        </p:blipFill>
        <p:spPr>
          <a:xfrm>
            <a:off x="5647236" y="7063925"/>
            <a:ext cx="2471739" cy="190500"/>
          </a:xfrm>
          <a:prstGeom prst="rect">
            <a:avLst/>
          </a:prstGeom>
          <a:noFill/>
          <a:ln>
            <a:noFill/>
          </a:ln>
        </p:spPr>
      </p:pic>
      <p:sp>
        <p:nvSpPr>
          <p:cNvPr id="79" name="Google Shape;79;p20"/>
          <p:cNvSpPr txBox="1"/>
          <p:nvPr/>
        </p:nvSpPr>
        <p:spPr>
          <a:xfrm>
            <a:off x="4073026" y="7063924"/>
            <a:ext cx="2690631" cy="246221"/>
          </a:xfrm>
          <a:prstGeom prst="rect">
            <a:avLst/>
          </a:prstGeom>
          <a:noFill/>
          <a:ln>
            <a:noFill/>
          </a:ln>
        </p:spPr>
        <p:txBody>
          <a:bodyPr spcFirstLastPara="1" wrap="square" lIns="91433" tIns="45700" rIns="91433" bIns="45700" anchor="t" anchorCtr="0">
            <a:noAutofit/>
          </a:bodyPr>
          <a:lstStyle/>
          <a:p>
            <a:pPr marL="0" marR="0" lvl="0" indent="0" algn="l" rtl="0">
              <a:spcBef>
                <a:spcPts val="0"/>
              </a:spcBef>
              <a:spcAft>
                <a:spcPts val="0"/>
              </a:spcAft>
              <a:buNone/>
            </a:pPr>
            <a:r>
              <a:rPr lang="en-US" altLang="ko" sz="1067" u="sng">
                <a:solidFill>
                  <a:schemeClr val="hlink"/>
                </a:solidFill>
                <a:latin typeface="Arial"/>
                <a:ea typeface="Arial"/>
                <a:cs typeface="Arial"/>
                <a:sym typeface="Arial"/>
                <a:hlinkClick r:id="rId2"/>
              </a:rPr>
              <a:t>Presentation template by</a:t>
            </a:r>
            <a:endParaRPr sz="1067" u="none">
              <a:solidFill>
                <a:schemeClr val="dk1"/>
              </a:solidFill>
              <a:latin typeface="Arial"/>
              <a:ea typeface="Arial"/>
              <a:cs typeface="Arial"/>
              <a:sym typeface="Arial"/>
            </a:endParaRPr>
          </a:p>
        </p:txBody>
      </p:sp>
      <p:sp>
        <p:nvSpPr>
          <p:cNvPr id="80" name="Google Shape;80;p20"/>
          <p:cNvSpPr>
            <a:spLocks noGrp="1"/>
          </p:cNvSpPr>
          <p:nvPr>
            <p:ph type="pic" idx="2"/>
          </p:nvPr>
        </p:nvSpPr>
        <p:spPr>
          <a:xfrm>
            <a:off x="4332600" y="2673576"/>
            <a:ext cx="3117624" cy="3117624"/>
          </a:xfrm>
          <a:prstGeom prst="rect">
            <a:avLst/>
          </a:prstGeom>
          <a:solidFill>
            <a:srgbClr val="F2F2F2"/>
          </a:solidFill>
          <a:ln>
            <a:noFill/>
          </a:ln>
        </p:spPr>
        <p:txBody>
          <a:bodyPr spcFirstLastPara="1" wrap="square" lIns="68575" tIns="621000" rIns="68575" bIns="34275" anchor="ctr" anchorCtr="1">
            <a:noAutofit/>
          </a:bodyPr>
          <a:lstStyle>
            <a:lvl1pPr marR="0" lvl="0" algn="l" rtl="0">
              <a:lnSpc>
                <a:spcPct val="90000"/>
              </a:lnSpc>
              <a:spcBef>
                <a:spcPts val="1067"/>
              </a:spcBef>
              <a:spcAft>
                <a:spcPts val="0"/>
              </a:spcAft>
              <a:buClr>
                <a:schemeClr val="dk1"/>
              </a:buClr>
              <a:buSzPts val="1100"/>
              <a:buFont typeface="Arial"/>
              <a:buNone/>
              <a:defRPr sz="1467" b="0" i="0" u="none" strike="noStrike" cap="none">
                <a:solidFill>
                  <a:schemeClr val="dk1"/>
                </a:solidFill>
                <a:latin typeface="Calibri"/>
                <a:ea typeface="Calibri"/>
                <a:cs typeface="Calibri"/>
                <a:sym typeface="Calibri"/>
              </a:defRPr>
            </a:lvl1pPr>
            <a:lvl2pPr marR="0" lvl="1" algn="l" rtl="0">
              <a:lnSpc>
                <a:spcPct val="90000"/>
              </a:lnSpc>
              <a:spcBef>
                <a:spcPts val="533"/>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33"/>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4pPr>
            <a:lvl5pPr marR="0" lvl="4"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5pPr>
            <a:lvl6pPr marR="0" lvl="5"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6pPr>
            <a:lvl7pPr marR="0" lvl="6"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7pPr>
            <a:lvl8pPr marR="0" lvl="7"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8pPr>
            <a:lvl9pPr marR="0" lvl="8"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9pPr>
          </a:lstStyle>
          <a:p>
            <a:endParaRPr/>
          </a:p>
        </p:txBody>
      </p:sp>
      <p:sp>
        <p:nvSpPr>
          <p:cNvPr id="81" name="Google Shape;81;p20"/>
          <p:cNvSpPr>
            <a:spLocks noGrp="1"/>
          </p:cNvSpPr>
          <p:nvPr>
            <p:ph type="pic" idx="3"/>
          </p:nvPr>
        </p:nvSpPr>
        <p:spPr>
          <a:xfrm>
            <a:off x="7656048" y="2673576"/>
            <a:ext cx="3117624" cy="3117624"/>
          </a:xfrm>
          <a:prstGeom prst="rect">
            <a:avLst/>
          </a:prstGeom>
          <a:solidFill>
            <a:srgbClr val="F2F2F2"/>
          </a:solidFill>
          <a:ln>
            <a:noFill/>
          </a:ln>
        </p:spPr>
        <p:txBody>
          <a:bodyPr spcFirstLastPara="1" wrap="square" lIns="68575" tIns="621000" rIns="68575" bIns="34275" anchor="ctr" anchorCtr="1">
            <a:noAutofit/>
          </a:bodyPr>
          <a:lstStyle>
            <a:lvl1pPr marR="0" lvl="0" algn="l" rtl="0">
              <a:lnSpc>
                <a:spcPct val="90000"/>
              </a:lnSpc>
              <a:spcBef>
                <a:spcPts val="1067"/>
              </a:spcBef>
              <a:spcAft>
                <a:spcPts val="0"/>
              </a:spcAft>
              <a:buClr>
                <a:schemeClr val="dk1"/>
              </a:buClr>
              <a:buSzPts val="1100"/>
              <a:buFont typeface="Arial"/>
              <a:buNone/>
              <a:defRPr sz="1467" b="0" i="0" u="none" strike="noStrike" cap="none">
                <a:solidFill>
                  <a:schemeClr val="dk1"/>
                </a:solidFill>
                <a:latin typeface="Calibri"/>
                <a:ea typeface="Calibri"/>
                <a:cs typeface="Calibri"/>
                <a:sym typeface="Calibri"/>
              </a:defRPr>
            </a:lvl1pPr>
            <a:lvl2pPr marR="0" lvl="1" algn="l" rtl="0">
              <a:lnSpc>
                <a:spcPct val="90000"/>
              </a:lnSpc>
              <a:spcBef>
                <a:spcPts val="533"/>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33"/>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4pPr>
            <a:lvl5pPr marR="0" lvl="4"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5pPr>
            <a:lvl6pPr marR="0" lvl="5"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6pPr>
            <a:lvl7pPr marR="0" lvl="6"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7pPr>
            <a:lvl8pPr marR="0" lvl="7"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8pPr>
            <a:lvl9pPr marR="0" lvl="8"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66669121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CAE9D-6422-05EC-F228-EA3833217BE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18A705D-0B34-F25C-97E0-C689B11B68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A0DFB4-AF6D-1F57-B1C5-D681A4B742FB}"/>
              </a:ext>
            </a:extLst>
          </p:cNvPr>
          <p:cNvSpPr>
            <a:spLocks noGrp="1"/>
          </p:cNvSpPr>
          <p:nvPr>
            <p:ph type="dt" sz="half" idx="10"/>
          </p:nvPr>
        </p:nvSpPr>
        <p:spPr/>
        <p:txBody>
          <a:bodyPr/>
          <a:lstStyle/>
          <a:p>
            <a:fld id="{87E3776A-B85E-487A-94CD-052C96EB6442}" type="datetimeFigureOut">
              <a:rPr lang="en-GB" smtClean="0"/>
              <a:t>08/07/2022</a:t>
            </a:fld>
            <a:endParaRPr lang="en-GB"/>
          </a:p>
        </p:txBody>
      </p:sp>
      <p:sp>
        <p:nvSpPr>
          <p:cNvPr id="5" name="Footer Placeholder 4">
            <a:extLst>
              <a:ext uri="{FF2B5EF4-FFF2-40B4-BE49-F238E27FC236}">
                <a16:creationId xmlns:a16="http://schemas.microsoft.com/office/drawing/2014/main" id="{6DCAB6ED-F70B-4E27-8E3F-8CBF8E4DA48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EFC4FF-58CB-A618-FDE7-FF0895B7064C}"/>
              </a:ext>
            </a:extLst>
          </p:cNvPr>
          <p:cNvSpPr>
            <a:spLocks noGrp="1"/>
          </p:cNvSpPr>
          <p:nvPr>
            <p:ph type="sldNum" sz="quarter" idx="12"/>
          </p:nvPr>
        </p:nvSpPr>
        <p:spPr/>
        <p:txBody>
          <a:bodyPr/>
          <a:lstStyle/>
          <a:p>
            <a:fld id="{B6174008-CCE4-435B-B3C2-299986A3589D}" type="slidenum">
              <a:rPr lang="en-GB" smtClean="0"/>
              <a:t>‹#›</a:t>
            </a:fld>
            <a:endParaRPr lang="en-GB"/>
          </a:p>
        </p:txBody>
      </p:sp>
    </p:spTree>
    <p:extLst>
      <p:ext uri="{BB962C8B-B14F-4D97-AF65-F5344CB8AC3E}">
        <p14:creationId xmlns:p14="http://schemas.microsoft.com/office/powerpoint/2010/main" val="10652030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5_PPTMON slide">
  <p:cSld name="5_PPTMON slide">
    <p:spTree>
      <p:nvGrpSpPr>
        <p:cNvPr id="1" name="Shape 82"/>
        <p:cNvGrpSpPr/>
        <p:nvPr/>
      </p:nvGrpSpPr>
      <p:grpSpPr>
        <a:xfrm>
          <a:off x="0" y="0"/>
          <a:ext cx="0" cy="0"/>
          <a:chOff x="0" y="0"/>
          <a:chExt cx="0" cy="0"/>
        </a:xfrm>
      </p:grpSpPr>
      <p:pic>
        <p:nvPicPr>
          <p:cNvPr id="83" name="Google Shape;83;p21">
            <a:hlinkClick r:id="rId2"/>
          </p:cNvPr>
          <p:cNvPicPr preferRelativeResize="0"/>
          <p:nvPr/>
        </p:nvPicPr>
        <p:blipFill rotWithShape="1">
          <a:blip r:embed="rId3">
            <a:alphaModFix/>
          </a:blip>
          <a:srcRect/>
          <a:stretch/>
        </p:blipFill>
        <p:spPr>
          <a:xfrm>
            <a:off x="5647236" y="7063925"/>
            <a:ext cx="2471739" cy="190500"/>
          </a:xfrm>
          <a:prstGeom prst="rect">
            <a:avLst/>
          </a:prstGeom>
          <a:noFill/>
          <a:ln>
            <a:noFill/>
          </a:ln>
        </p:spPr>
      </p:pic>
      <p:sp>
        <p:nvSpPr>
          <p:cNvPr id="84" name="Google Shape;84;p21"/>
          <p:cNvSpPr txBox="1"/>
          <p:nvPr/>
        </p:nvSpPr>
        <p:spPr>
          <a:xfrm>
            <a:off x="4073026" y="7063924"/>
            <a:ext cx="2690631" cy="246221"/>
          </a:xfrm>
          <a:prstGeom prst="rect">
            <a:avLst/>
          </a:prstGeom>
          <a:noFill/>
          <a:ln>
            <a:noFill/>
          </a:ln>
        </p:spPr>
        <p:txBody>
          <a:bodyPr spcFirstLastPara="1" wrap="square" lIns="91433" tIns="45700" rIns="91433" bIns="45700" anchor="t" anchorCtr="0">
            <a:noAutofit/>
          </a:bodyPr>
          <a:lstStyle/>
          <a:p>
            <a:pPr marL="0" marR="0" lvl="0" indent="0" algn="l" rtl="0">
              <a:spcBef>
                <a:spcPts val="0"/>
              </a:spcBef>
              <a:spcAft>
                <a:spcPts val="0"/>
              </a:spcAft>
              <a:buNone/>
            </a:pPr>
            <a:r>
              <a:rPr lang="en-US" altLang="ko" sz="1067" u="sng">
                <a:solidFill>
                  <a:schemeClr val="hlink"/>
                </a:solidFill>
                <a:latin typeface="Arial"/>
                <a:ea typeface="Arial"/>
                <a:cs typeface="Arial"/>
                <a:sym typeface="Arial"/>
                <a:hlinkClick r:id="rId2"/>
              </a:rPr>
              <a:t>Presentation template by</a:t>
            </a:r>
            <a:endParaRPr sz="1067" u="none">
              <a:solidFill>
                <a:schemeClr val="dk1"/>
              </a:solidFill>
              <a:latin typeface="Arial"/>
              <a:ea typeface="Arial"/>
              <a:cs typeface="Arial"/>
              <a:sym typeface="Arial"/>
            </a:endParaRPr>
          </a:p>
        </p:txBody>
      </p:sp>
      <p:sp>
        <p:nvSpPr>
          <p:cNvPr id="85" name="Google Shape;85;p21"/>
          <p:cNvSpPr>
            <a:spLocks noGrp="1"/>
          </p:cNvSpPr>
          <p:nvPr>
            <p:ph type="pic" idx="2"/>
          </p:nvPr>
        </p:nvSpPr>
        <p:spPr>
          <a:xfrm>
            <a:off x="1415969" y="1066800"/>
            <a:ext cx="2253600" cy="2253600"/>
          </a:xfrm>
          <a:prstGeom prst="rect">
            <a:avLst/>
          </a:prstGeom>
          <a:solidFill>
            <a:srgbClr val="F2F2F2"/>
          </a:solidFill>
          <a:ln>
            <a:noFill/>
          </a:ln>
        </p:spPr>
        <p:txBody>
          <a:bodyPr spcFirstLastPara="1" wrap="square" lIns="68575" tIns="621000" rIns="68575" bIns="34275" anchor="ctr" anchorCtr="1">
            <a:noAutofit/>
          </a:bodyPr>
          <a:lstStyle>
            <a:lvl1pPr marR="0" lvl="0" algn="l" rtl="0">
              <a:lnSpc>
                <a:spcPct val="90000"/>
              </a:lnSpc>
              <a:spcBef>
                <a:spcPts val="1067"/>
              </a:spcBef>
              <a:spcAft>
                <a:spcPts val="0"/>
              </a:spcAft>
              <a:buClr>
                <a:schemeClr val="dk1"/>
              </a:buClr>
              <a:buSzPts val="1100"/>
              <a:buFont typeface="Arial"/>
              <a:buNone/>
              <a:defRPr sz="1467" b="0" i="0" u="none" strike="noStrike" cap="none">
                <a:solidFill>
                  <a:schemeClr val="dk1"/>
                </a:solidFill>
                <a:latin typeface="Calibri"/>
                <a:ea typeface="Calibri"/>
                <a:cs typeface="Calibri"/>
                <a:sym typeface="Calibri"/>
              </a:defRPr>
            </a:lvl1pPr>
            <a:lvl2pPr marR="0" lvl="1" algn="l" rtl="0">
              <a:lnSpc>
                <a:spcPct val="90000"/>
              </a:lnSpc>
              <a:spcBef>
                <a:spcPts val="533"/>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33"/>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4pPr>
            <a:lvl5pPr marR="0" lvl="4"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5pPr>
            <a:lvl6pPr marR="0" lvl="5"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6pPr>
            <a:lvl7pPr marR="0" lvl="6"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7pPr>
            <a:lvl8pPr marR="0" lvl="7"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8pPr>
            <a:lvl9pPr marR="0" lvl="8"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9pPr>
          </a:lstStyle>
          <a:p>
            <a:endParaRPr/>
          </a:p>
        </p:txBody>
      </p:sp>
      <p:sp>
        <p:nvSpPr>
          <p:cNvPr id="86" name="Google Shape;86;p21"/>
          <p:cNvSpPr>
            <a:spLocks noGrp="1"/>
          </p:cNvSpPr>
          <p:nvPr>
            <p:ph type="pic" idx="3"/>
          </p:nvPr>
        </p:nvSpPr>
        <p:spPr>
          <a:xfrm>
            <a:off x="6356811" y="1066800"/>
            <a:ext cx="2253600" cy="2253600"/>
          </a:xfrm>
          <a:prstGeom prst="rect">
            <a:avLst/>
          </a:prstGeom>
          <a:solidFill>
            <a:srgbClr val="F2F2F2"/>
          </a:solidFill>
          <a:ln>
            <a:noFill/>
          </a:ln>
        </p:spPr>
        <p:txBody>
          <a:bodyPr spcFirstLastPara="1" wrap="square" lIns="68575" tIns="621000" rIns="68575" bIns="34275" anchor="ctr" anchorCtr="1">
            <a:noAutofit/>
          </a:bodyPr>
          <a:lstStyle>
            <a:lvl1pPr marR="0" lvl="0" algn="l" rtl="0">
              <a:lnSpc>
                <a:spcPct val="90000"/>
              </a:lnSpc>
              <a:spcBef>
                <a:spcPts val="1067"/>
              </a:spcBef>
              <a:spcAft>
                <a:spcPts val="0"/>
              </a:spcAft>
              <a:buClr>
                <a:schemeClr val="dk1"/>
              </a:buClr>
              <a:buSzPts val="1100"/>
              <a:buFont typeface="Arial"/>
              <a:buNone/>
              <a:defRPr sz="1467" b="0" i="0" u="none" strike="noStrike" cap="none">
                <a:solidFill>
                  <a:schemeClr val="dk1"/>
                </a:solidFill>
                <a:latin typeface="Calibri"/>
                <a:ea typeface="Calibri"/>
                <a:cs typeface="Calibri"/>
                <a:sym typeface="Calibri"/>
              </a:defRPr>
            </a:lvl1pPr>
            <a:lvl2pPr marR="0" lvl="1" algn="l" rtl="0">
              <a:lnSpc>
                <a:spcPct val="90000"/>
              </a:lnSpc>
              <a:spcBef>
                <a:spcPts val="533"/>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33"/>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4pPr>
            <a:lvl5pPr marR="0" lvl="4"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5pPr>
            <a:lvl6pPr marR="0" lvl="5"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6pPr>
            <a:lvl7pPr marR="0" lvl="6"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7pPr>
            <a:lvl8pPr marR="0" lvl="7"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8pPr>
            <a:lvl9pPr marR="0" lvl="8"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9pPr>
          </a:lstStyle>
          <a:p>
            <a:endParaRPr/>
          </a:p>
        </p:txBody>
      </p:sp>
      <p:sp>
        <p:nvSpPr>
          <p:cNvPr id="87" name="Google Shape;87;p21"/>
          <p:cNvSpPr>
            <a:spLocks noGrp="1"/>
          </p:cNvSpPr>
          <p:nvPr>
            <p:ph type="pic" idx="4"/>
          </p:nvPr>
        </p:nvSpPr>
        <p:spPr>
          <a:xfrm>
            <a:off x="3886183" y="3537601"/>
            <a:ext cx="2253600" cy="2253600"/>
          </a:xfrm>
          <a:prstGeom prst="rect">
            <a:avLst/>
          </a:prstGeom>
          <a:solidFill>
            <a:srgbClr val="F2F2F2"/>
          </a:solidFill>
          <a:ln>
            <a:noFill/>
          </a:ln>
        </p:spPr>
        <p:txBody>
          <a:bodyPr spcFirstLastPara="1" wrap="square" lIns="68575" tIns="621000" rIns="68575" bIns="34275" anchor="ctr" anchorCtr="1">
            <a:noAutofit/>
          </a:bodyPr>
          <a:lstStyle>
            <a:lvl1pPr marR="0" lvl="0" algn="l" rtl="0">
              <a:lnSpc>
                <a:spcPct val="90000"/>
              </a:lnSpc>
              <a:spcBef>
                <a:spcPts val="1067"/>
              </a:spcBef>
              <a:spcAft>
                <a:spcPts val="0"/>
              </a:spcAft>
              <a:buClr>
                <a:schemeClr val="dk1"/>
              </a:buClr>
              <a:buSzPts val="1100"/>
              <a:buFont typeface="Arial"/>
              <a:buNone/>
              <a:defRPr sz="1467" b="0" i="0" u="none" strike="noStrike" cap="none">
                <a:solidFill>
                  <a:schemeClr val="dk1"/>
                </a:solidFill>
                <a:latin typeface="Calibri"/>
                <a:ea typeface="Calibri"/>
                <a:cs typeface="Calibri"/>
                <a:sym typeface="Calibri"/>
              </a:defRPr>
            </a:lvl1pPr>
            <a:lvl2pPr marR="0" lvl="1" algn="l" rtl="0">
              <a:lnSpc>
                <a:spcPct val="90000"/>
              </a:lnSpc>
              <a:spcBef>
                <a:spcPts val="533"/>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33"/>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4pPr>
            <a:lvl5pPr marR="0" lvl="4"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5pPr>
            <a:lvl6pPr marR="0" lvl="5"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6pPr>
            <a:lvl7pPr marR="0" lvl="6"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7pPr>
            <a:lvl8pPr marR="0" lvl="7"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8pPr>
            <a:lvl9pPr marR="0" lvl="8"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9pPr>
          </a:lstStyle>
          <a:p>
            <a:endParaRPr/>
          </a:p>
        </p:txBody>
      </p:sp>
      <p:sp>
        <p:nvSpPr>
          <p:cNvPr id="88" name="Google Shape;88;p21"/>
          <p:cNvSpPr>
            <a:spLocks noGrp="1"/>
          </p:cNvSpPr>
          <p:nvPr>
            <p:ph type="pic" idx="5"/>
          </p:nvPr>
        </p:nvSpPr>
        <p:spPr>
          <a:xfrm>
            <a:off x="8827024" y="3537601"/>
            <a:ext cx="2253600" cy="2253600"/>
          </a:xfrm>
          <a:prstGeom prst="rect">
            <a:avLst/>
          </a:prstGeom>
          <a:solidFill>
            <a:srgbClr val="F2F2F2"/>
          </a:solidFill>
          <a:ln>
            <a:noFill/>
          </a:ln>
        </p:spPr>
        <p:txBody>
          <a:bodyPr spcFirstLastPara="1" wrap="square" lIns="68575" tIns="621000" rIns="68575" bIns="34275" anchor="ctr" anchorCtr="1">
            <a:noAutofit/>
          </a:bodyPr>
          <a:lstStyle>
            <a:lvl1pPr marR="0" lvl="0" algn="l" rtl="0">
              <a:lnSpc>
                <a:spcPct val="90000"/>
              </a:lnSpc>
              <a:spcBef>
                <a:spcPts val="1067"/>
              </a:spcBef>
              <a:spcAft>
                <a:spcPts val="0"/>
              </a:spcAft>
              <a:buClr>
                <a:schemeClr val="dk1"/>
              </a:buClr>
              <a:buSzPts val="1100"/>
              <a:buFont typeface="Arial"/>
              <a:buNone/>
              <a:defRPr sz="1467" b="0" i="0" u="none" strike="noStrike" cap="none">
                <a:solidFill>
                  <a:schemeClr val="dk1"/>
                </a:solidFill>
                <a:latin typeface="Calibri"/>
                <a:ea typeface="Calibri"/>
                <a:cs typeface="Calibri"/>
                <a:sym typeface="Calibri"/>
              </a:defRPr>
            </a:lvl1pPr>
            <a:lvl2pPr marR="0" lvl="1" algn="l" rtl="0">
              <a:lnSpc>
                <a:spcPct val="90000"/>
              </a:lnSpc>
              <a:spcBef>
                <a:spcPts val="533"/>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33"/>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4pPr>
            <a:lvl5pPr marR="0" lvl="4"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5pPr>
            <a:lvl6pPr marR="0" lvl="5"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6pPr>
            <a:lvl7pPr marR="0" lvl="6"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7pPr>
            <a:lvl8pPr marR="0" lvl="7"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8pPr>
            <a:lvl9pPr marR="0" lvl="8"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43741276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6_PPTMON slide">
  <p:cSld name="6_PPTMON slide">
    <p:spTree>
      <p:nvGrpSpPr>
        <p:cNvPr id="1" name="Shape 89"/>
        <p:cNvGrpSpPr/>
        <p:nvPr/>
      </p:nvGrpSpPr>
      <p:grpSpPr>
        <a:xfrm>
          <a:off x="0" y="0"/>
          <a:ext cx="0" cy="0"/>
          <a:chOff x="0" y="0"/>
          <a:chExt cx="0" cy="0"/>
        </a:xfrm>
      </p:grpSpPr>
      <p:pic>
        <p:nvPicPr>
          <p:cNvPr id="90" name="Google Shape;90;p22">
            <a:hlinkClick r:id="rId2"/>
          </p:cNvPr>
          <p:cNvPicPr preferRelativeResize="0"/>
          <p:nvPr/>
        </p:nvPicPr>
        <p:blipFill rotWithShape="1">
          <a:blip r:embed="rId3">
            <a:alphaModFix/>
          </a:blip>
          <a:srcRect/>
          <a:stretch/>
        </p:blipFill>
        <p:spPr>
          <a:xfrm>
            <a:off x="5647236" y="7063925"/>
            <a:ext cx="2471739" cy="190500"/>
          </a:xfrm>
          <a:prstGeom prst="rect">
            <a:avLst/>
          </a:prstGeom>
          <a:noFill/>
          <a:ln>
            <a:noFill/>
          </a:ln>
        </p:spPr>
      </p:pic>
      <p:sp>
        <p:nvSpPr>
          <p:cNvPr id="91" name="Google Shape;91;p22"/>
          <p:cNvSpPr txBox="1"/>
          <p:nvPr/>
        </p:nvSpPr>
        <p:spPr>
          <a:xfrm>
            <a:off x="4073026" y="7063924"/>
            <a:ext cx="2690631" cy="246221"/>
          </a:xfrm>
          <a:prstGeom prst="rect">
            <a:avLst/>
          </a:prstGeom>
          <a:noFill/>
          <a:ln>
            <a:noFill/>
          </a:ln>
        </p:spPr>
        <p:txBody>
          <a:bodyPr spcFirstLastPara="1" wrap="square" lIns="91433" tIns="45700" rIns="91433" bIns="45700" anchor="t" anchorCtr="0">
            <a:noAutofit/>
          </a:bodyPr>
          <a:lstStyle/>
          <a:p>
            <a:pPr marL="0" marR="0" lvl="0" indent="0" algn="l" rtl="0">
              <a:spcBef>
                <a:spcPts val="0"/>
              </a:spcBef>
              <a:spcAft>
                <a:spcPts val="0"/>
              </a:spcAft>
              <a:buNone/>
            </a:pPr>
            <a:r>
              <a:rPr lang="en-US" altLang="ko" sz="1067" u="sng">
                <a:solidFill>
                  <a:schemeClr val="hlink"/>
                </a:solidFill>
                <a:latin typeface="Arial"/>
                <a:ea typeface="Arial"/>
                <a:cs typeface="Arial"/>
                <a:sym typeface="Arial"/>
                <a:hlinkClick r:id="rId2"/>
              </a:rPr>
              <a:t>Presentation template by</a:t>
            </a:r>
            <a:endParaRPr sz="1067" u="none">
              <a:solidFill>
                <a:schemeClr val="dk1"/>
              </a:solidFill>
              <a:latin typeface="Arial"/>
              <a:ea typeface="Arial"/>
              <a:cs typeface="Arial"/>
              <a:sym typeface="Arial"/>
            </a:endParaRPr>
          </a:p>
        </p:txBody>
      </p:sp>
      <p:sp>
        <p:nvSpPr>
          <p:cNvPr id="92" name="Google Shape;92;p22"/>
          <p:cNvSpPr>
            <a:spLocks noGrp="1"/>
          </p:cNvSpPr>
          <p:nvPr>
            <p:ph type="pic" idx="2"/>
          </p:nvPr>
        </p:nvSpPr>
        <p:spPr>
          <a:xfrm>
            <a:off x="5856989" y="1218255"/>
            <a:ext cx="2179320" cy="4714876"/>
          </a:xfrm>
          <a:prstGeom prst="roundRect">
            <a:avLst>
              <a:gd name="adj" fmla="val 7322"/>
            </a:avLst>
          </a:prstGeom>
          <a:solidFill>
            <a:srgbClr val="F2F2F2"/>
          </a:solidFill>
          <a:ln>
            <a:noFill/>
          </a:ln>
        </p:spPr>
        <p:txBody>
          <a:bodyPr spcFirstLastPara="1" wrap="square" lIns="68575" tIns="34275" rIns="68575" bIns="34275" anchor="b" anchorCtr="1">
            <a:noAutofit/>
          </a:bodyPr>
          <a:lstStyle>
            <a:lvl1pPr marR="0" lvl="0" algn="l" rtl="0">
              <a:lnSpc>
                <a:spcPct val="90000"/>
              </a:lnSpc>
              <a:spcBef>
                <a:spcPts val="1067"/>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1pPr>
            <a:lvl2pPr marR="0" lvl="1" algn="l" rtl="0">
              <a:lnSpc>
                <a:spcPct val="90000"/>
              </a:lnSpc>
              <a:spcBef>
                <a:spcPts val="533"/>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33"/>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4pPr>
            <a:lvl5pPr marR="0" lvl="4"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5pPr>
            <a:lvl6pPr marR="0" lvl="5"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6pPr>
            <a:lvl7pPr marR="0" lvl="6"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7pPr>
            <a:lvl8pPr marR="0" lvl="7"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8pPr>
            <a:lvl9pPr marR="0" lvl="8"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9pPr>
          </a:lstStyle>
          <a:p>
            <a:endParaRPr/>
          </a:p>
        </p:txBody>
      </p:sp>
      <p:sp>
        <p:nvSpPr>
          <p:cNvPr id="93" name="Google Shape;93;p22"/>
          <p:cNvSpPr>
            <a:spLocks noGrp="1"/>
          </p:cNvSpPr>
          <p:nvPr>
            <p:ph type="pic" idx="3"/>
          </p:nvPr>
        </p:nvSpPr>
        <p:spPr>
          <a:xfrm>
            <a:off x="9014457" y="1218255"/>
            <a:ext cx="2179320" cy="4714876"/>
          </a:xfrm>
          <a:prstGeom prst="roundRect">
            <a:avLst>
              <a:gd name="adj" fmla="val 7322"/>
            </a:avLst>
          </a:prstGeom>
          <a:solidFill>
            <a:srgbClr val="F2F2F2"/>
          </a:solidFill>
          <a:ln>
            <a:noFill/>
          </a:ln>
        </p:spPr>
        <p:txBody>
          <a:bodyPr spcFirstLastPara="1" wrap="square" lIns="68575" tIns="34275" rIns="68575" bIns="34275" anchor="b" anchorCtr="1">
            <a:noAutofit/>
          </a:bodyPr>
          <a:lstStyle>
            <a:lvl1pPr marR="0" lvl="0" algn="l" rtl="0">
              <a:lnSpc>
                <a:spcPct val="90000"/>
              </a:lnSpc>
              <a:spcBef>
                <a:spcPts val="1067"/>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1pPr>
            <a:lvl2pPr marR="0" lvl="1" algn="l" rtl="0">
              <a:lnSpc>
                <a:spcPct val="90000"/>
              </a:lnSpc>
              <a:spcBef>
                <a:spcPts val="533"/>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33"/>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4pPr>
            <a:lvl5pPr marR="0" lvl="4"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5pPr>
            <a:lvl6pPr marR="0" lvl="5"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6pPr>
            <a:lvl7pPr marR="0" lvl="6"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7pPr>
            <a:lvl8pPr marR="0" lvl="7"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8pPr>
            <a:lvl9pPr marR="0" lvl="8"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4113723056"/>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7_PPTMON slide">
  <p:cSld name="7_PPTMON slide">
    <p:spTree>
      <p:nvGrpSpPr>
        <p:cNvPr id="1" name="Shape 94"/>
        <p:cNvGrpSpPr/>
        <p:nvPr/>
      </p:nvGrpSpPr>
      <p:grpSpPr>
        <a:xfrm>
          <a:off x="0" y="0"/>
          <a:ext cx="0" cy="0"/>
          <a:chOff x="0" y="0"/>
          <a:chExt cx="0" cy="0"/>
        </a:xfrm>
      </p:grpSpPr>
      <p:pic>
        <p:nvPicPr>
          <p:cNvPr id="95" name="Google Shape;95;p23">
            <a:hlinkClick r:id="rId2"/>
          </p:cNvPr>
          <p:cNvPicPr preferRelativeResize="0"/>
          <p:nvPr/>
        </p:nvPicPr>
        <p:blipFill rotWithShape="1">
          <a:blip r:embed="rId3">
            <a:alphaModFix/>
          </a:blip>
          <a:srcRect/>
          <a:stretch/>
        </p:blipFill>
        <p:spPr>
          <a:xfrm>
            <a:off x="5647236" y="7063925"/>
            <a:ext cx="2471739" cy="190500"/>
          </a:xfrm>
          <a:prstGeom prst="rect">
            <a:avLst/>
          </a:prstGeom>
          <a:noFill/>
          <a:ln>
            <a:noFill/>
          </a:ln>
        </p:spPr>
      </p:pic>
      <p:sp>
        <p:nvSpPr>
          <p:cNvPr id="96" name="Google Shape;96;p23"/>
          <p:cNvSpPr txBox="1"/>
          <p:nvPr/>
        </p:nvSpPr>
        <p:spPr>
          <a:xfrm>
            <a:off x="4073026" y="7063924"/>
            <a:ext cx="2690631" cy="246221"/>
          </a:xfrm>
          <a:prstGeom prst="rect">
            <a:avLst/>
          </a:prstGeom>
          <a:noFill/>
          <a:ln>
            <a:noFill/>
          </a:ln>
        </p:spPr>
        <p:txBody>
          <a:bodyPr spcFirstLastPara="1" wrap="square" lIns="91433" tIns="45700" rIns="91433" bIns="45700" anchor="t" anchorCtr="0">
            <a:noAutofit/>
          </a:bodyPr>
          <a:lstStyle/>
          <a:p>
            <a:pPr marL="0" marR="0" lvl="0" indent="0" algn="l" rtl="0">
              <a:spcBef>
                <a:spcPts val="0"/>
              </a:spcBef>
              <a:spcAft>
                <a:spcPts val="0"/>
              </a:spcAft>
              <a:buNone/>
            </a:pPr>
            <a:r>
              <a:rPr lang="en-US" altLang="ko" sz="1067" u="sng">
                <a:solidFill>
                  <a:schemeClr val="hlink"/>
                </a:solidFill>
                <a:latin typeface="Arial"/>
                <a:ea typeface="Arial"/>
                <a:cs typeface="Arial"/>
                <a:sym typeface="Arial"/>
                <a:hlinkClick r:id="rId2"/>
              </a:rPr>
              <a:t>Presentation template by</a:t>
            </a:r>
            <a:endParaRPr sz="1067" u="none">
              <a:solidFill>
                <a:schemeClr val="dk1"/>
              </a:solidFill>
              <a:latin typeface="Arial"/>
              <a:ea typeface="Arial"/>
              <a:cs typeface="Arial"/>
              <a:sym typeface="Arial"/>
            </a:endParaRPr>
          </a:p>
        </p:txBody>
      </p:sp>
      <p:sp>
        <p:nvSpPr>
          <p:cNvPr id="97" name="Google Shape;97;p23"/>
          <p:cNvSpPr>
            <a:spLocks noGrp="1"/>
          </p:cNvSpPr>
          <p:nvPr>
            <p:ph type="pic" idx="2"/>
          </p:nvPr>
        </p:nvSpPr>
        <p:spPr>
          <a:xfrm>
            <a:off x="7252017" y="910115"/>
            <a:ext cx="3825240" cy="5114925"/>
          </a:xfrm>
          <a:prstGeom prst="roundRect">
            <a:avLst>
              <a:gd name="adj" fmla="val 1926"/>
            </a:avLst>
          </a:prstGeom>
          <a:solidFill>
            <a:srgbClr val="F2F2F2"/>
          </a:solidFill>
          <a:ln>
            <a:noFill/>
          </a:ln>
        </p:spPr>
        <p:txBody>
          <a:bodyPr spcFirstLastPara="1" wrap="square" lIns="68575" tIns="34275" rIns="68575" bIns="34275" anchor="b" anchorCtr="1">
            <a:noAutofit/>
          </a:bodyPr>
          <a:lstStyle>
            <a:lvl1pPr marR="0" lvl="0" algn="l" rtl="0">
              <a:lnSpc>
                <a:spcPct val="90000"/>
              </a:lnSpc>
              <a:spcBef>
                <a:spcPts val="1067"/>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1pPr>
            <a:lvl2pPr marR="0" lvl="1" algn="l" rtl="0">
              <a:lnSpc>
                <a:spcPct val="90000"/>
              </a:lnSpc>
              <a:spcBef>
                <a:spcPts val="533"/>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33"/>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4pPr>
            <a:lvl5pPr marR="0" lvl="4"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5pPr>
            <a:lvl6pPr marR="0" lvl="5"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6pPr>
            <a:lvl7pPr marR="0" lvl="6"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7pPr>
            <a:lvl8pPr marR="0" lvl="7"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8pPr>
            <a:lvl9pPr marR="0" lvl="8"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21807202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8_PPTMON slide">
  <p:cSld name="8_PPTMON slide">
    <p:spTree>
      <p:nvGrpSpPr>
        <p:cNvPr id="1" name="Shape 98"/>
        <p:cNvGrpSpPr/>
        <p:nvPr/>
      </p:nvGrpSpPr>
      <p:grpSpPr>
        <a:xfrm>
          <a:off x="0" y="0"/>
          <a:ext cx="0" cy="0"/>
          <a:chOff x="0" y="0"/>
          <a:chExt cx="0" cy="0"/>
        </a:xfrm>
      </p:grpSpPr>
      <p:pic>
        <p:nvPicPr>
          <p:cNvPr id="99" name="Google Shape;99;p24">
            <a:hlinkClick r:id="rId2"/>
          </p:cNvPr>
          <p:cNvPicPr preferRelativeResize="0"/>
          <p:nvPr/>
        </p:nvPicPr>
        <p:blipFill rotWithShape="1">
          <a:blip r:embed="rId3">
            <a:alphaModFix/>
          </a:blip>
          <a:srcRect/>
          <a:stretch/>
        </p:blipFill>
        <p:spPr>
          <a:xfrm>
            <a:off x="5647236" y="7063925"/>
            <a:ext cx="2471739" cy="190500"/>
          </a:xfrm>
          <a:prstGeom prst="rect">
            <a:avLst/>
          </a:prstGeom>
          <a:noFill/>
          <a:ln>
            <a:noFill/>
          </a:ln>
        </p:spPr>
      </p:pic>
      <p:sp>
        <p:nvSpPr>
          <p:cNvPr id="100" name="Google Shape;100;p24"/>
          <p:cNvSpPr txBox="1"/>
          <p:nvPr/>
        </p:nvSpPr>
        <p:spPr>
          <a:xfrm>
            <a:off x="4073026" y="7063924"/>
            <a:ext cx="2690631" cy="246221"/>
          </a:xfrm>
          <a:prstGeom prst="rect">
            <a:avLst/>
          </a:prstGeom>
          <a:noFill/>
          <a:ln>
            <a:noFill/>
          </a:ln>
        </p:spPr>
        <p:txBody>
          <a:bodyPr spcFirstLastPara="1" wrap="square" lIns="91433" tIns="45700" rIns="91433" bIns="45700" anchor="t" anchorCtr="0">
            <a:noAutofit/>
          </a:bodyPr>
          <a:lstStyle/>
          <a:p>
            <a:pPr marL="0" marR="0" lvl="0" indent="0" algn="l" rtl="0">
              <a:spcBef>
                <a:spcPts val="0"/>
              </a:spcBef>
              <a:spcAft>
                <a:spcPts val="0"/>
              </a:spcAft>
              <a:buNone/>
            </a:pPr>
            <a:r>
              <a:rPr lang="en-US" altLang="ko" sz="1067" u="sng">
                <a:solidFill>
                  <a:schemeClr val="hlink"/>
                </a:solidFill>
                <a:latin typeface="Arial"/>
                <a:ea typeface="Arial"/>
                <a:cs typeface="Arial"/>
                <a:sym typeface="Arial"/>
                <a:hlinkClick r:id="rId2"/>
              </a:rPr>
              <a:t>Presentation template by</a:t>
            </a:r>
            <a:endParaRPr sz="1067" u="none">
              <a:solidFill>
                <a:schemeClr val="dk1"/>
              </a:solidFill>
              <a:latin typeface="Arial"/>
              <a:ea typeface="Arial"/>
              <a:cs typeface="Arial"/>
              <a:sym typeface="Arial"/>
            </a:endParaRPr>
          </a:p>
        </p:txBody>
      </p:sp>
      <p:sp>
        <p:nvSpPr>
          <p:cNvPr id="101" name="Google Shape;101;p24"/>
          <p:cNvSpPr>
            <a:spLocks noGrp="1"/>
          </p:cNvSpPr>
          <p:nvPr>
            <p:ph type="pic" idx="2"/>
          </p:nvPr>
        </p:nvSpPr>
        <p:spPr>
          <a:xfrm>
            <a:off x="5119428" y="1138220"/>
            <a:ext cx="6273800" cy="3784600"/>
          </a:xfrm>
          <a:prstGeom prst="rect">
            <a:avLst/>
          </a:prstGeom>
          <a:solidFill>
            <a:srgbClr val="F2F2F2"/>
          </a:solidFill>
          <a:ln>
            <a:noFill/>
          </a:ln>
        </p:spPr>
        <p:txBody>
          <a:bodyPr spcFirstLastPara="1" wrap="square" lIns="68575" tIns="34275" rIns="68575" bIns="34275" anchor="b" anchorCtr="1">
            <a:noAutofit/>
          </a:bodyPr>
          <a:lstStyle>
            <a:lvl1pPr marR="0" lvl="0" algn="l" rtl="0">
              <a:lnSpc>
                <a:spcPct val="90000"/>
              </a:lnSpc>
              <a:spcBef>
                <a:spcPts val="1067"/>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1pPr>
            <a:lvl2pPr marR="0" lvl="1" algn="l" rtl="0">
              <a:lnSpc>
                <a:spcPct val="90000"/>
              </a:lnSpc>
              <a:spcBef>
                <a:spcPts val="533"/>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33"/>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4pPr>
            <a:lvl5pPr marR="0" lvl="4"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5pPr>
            <a:lvl6pPr marR="0" lvl="5"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6pPr>
            <a:lvl7pPr marR="0" lvl="6"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7pPr>
            <a:lvl8pPr marR="0" lvl="7"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8pPr>
            <a:lvl9pPr marR="0" lvl="8"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829325976"/>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98DE8-FA90-785F-4496-F3DF06B4E5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0254974-DA5D-983D-9AFA-21B12F2145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3EBE5B-7196-A26B-3B14-4BA3701B16AF}"/>
              </a:ext>
            </a:extLst>
          </p:cNvPr>
          <p:cNvSpPr>
            <a:spLocks noGrp="1"/>
          </p:cNvSpPr>
          <p:nvPr>
            <p:ph type="dt" sz="half" idx="10"/>
          </p:nvPr>
        </p:nvSpPr>
        <p:spPr/>
        <p:txBody>
          <a:bodyPr/>
          <a:lstStyle/>
          <a:p>
            <a:fld id="{87E3776A-B85E-487A-94CD-052C96EB6442}" type="datetimeFigureOut">
              <a:rPr lang="en-GB" smtClean="0"/>
              <a:t>08/07/2022</a:t>
            </a:fld>
            <a:endParaRPr lang="en-GB"/>
          </a:p>
        </p:txBody>
      </p:sp>
      <p:sp>
        <p:nvSpPr>
          <p:cNvPr id="5" name="Footer Placeholder 4">
            <a:extLst>
              <a:ext uri="{FF2B5EF4-FFF2-40B4-BE49-F238E27FC236}">
                <a16:creationId xmlns:a16="http://schemas.microsoft.com/office/drawing/2014/main" id="{6FAC0211-A10B-D7C7-09FD-4A3243DCCA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D443293-7EEF-97A6-FE54-C5F7C97D81CB}"/>
              </a:ext>
            </a:extLst>
          </p:cNvPr>
          <p:cNvSpPr>
            <a:spLocks noGrp="1"/>
          </p:cNvSpPr>
          <p:nvPr>
            <p:ph type="sldNum" sz="quarter" idx="12"/>
          </p:nvPr>
        </p:nvSpPr>
        <p:spPr/>
        <p:txBody>
          <a:bodyPr/>
          <a:lstStyle/>
          <a:p>
            <a:fld id="{B6174008-CCE4-435B-B3C2-299986A3589D}" type="slidenum">
              <a:rPr lang="en-GB" smtClean="0"/>
              <a:t>‹#›</a:t>
            </a:fld>
            <a:endParaRPr lang="en-GB"/>
          </a:p>
        </p:txBody>
      </p:sp>
    </p:spTree>
    <p:extLst>
      <p:ext uri="{BB962C8B-B14F-4D97-AF65-F5344CB8AC3E}">
        <p14:creationId xmlns:p14="http://schemas.microsoft.com/office/powerpoint/2010/main" val="782825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1CF0C-4804-117C-D60A-FE2A0410DF4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7BCFA05-03E4-5C7C-D90A-EBAED73DA0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686BF24-9545-927C-8B08-4CC9D14048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E8F338B-B23D-70B6-AD59-5F91F9A4C3BD}"/>
              </a:ext>
            </a:extLst>
          </p:cNvPr>
          <p:cNvSpPr>
            <a:spLocks noGrp="1"/>
          </p:cNvSpPr>
          <p:nvPr>
            <p:ph type="dt" sz="half" idx="10"/>
          </p:nvPr>
        </p:nvSpPr>
        <p:spPr/>
        <p:txBody>
          <a:bodyPr/>
          <a:lstStyle/>
          <a:p>
            <a:fld id="{87E3776A-B85E-487A-94CD-052C96EB6442}" type="datetimeFigureOut">
              <a:rPr lang="en-GB" smtClean="0"/>
              <a:t>08/07/2022</a:t>
            </a:fld>
            <a:endParaRPr lang="en-GB"/>
          </a:p>
        </p:txBody>
      </p:sp>
      <p:sp>
        <p:nvSpPr>
          <p:cNvPr id="6" name="Footer Placeholder 5">
            <a:extLst>
              <a:ext uri="{FF2B5EF4-FFF2-40B4-BE49-F238E27FC236}">
                <a16:creationId xmlns:a16="http://schemas.microsoft.com/office/drawing/2014/main" id="{E0DBA0D0-17D3-116B-A4B9-8A358A1AAA7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3CE2794-CBAE-6208-2223-E2E4E6A44E96}"/>
              </a:ext>
            </a:extLst>
          </p:cNvPr>
          <p:cNvSpPr>
            <a:spLocks noGrp="1"/>
          </p:cNvSpPr>
          <p:nvPr>
            <p:ph type="sldNum" sz="quarter" idx="12"/>
          </p:nvPr>
        </p:nvSpPr>
        <p:spPr/>
        <p:txBody>
          <a:bodyPr/>
          <a:lstStyle/>
          <a:p>
            <a:fld id="{B6174008-CCE4-435B-B3C2-299986A3589D}" type="slidenum">
              <a:rPr lang="en-GB" smtClean="0"/>
              <a:t>‹#›</a:t>
            </a:fld>
            <a:endParaRPr lang="en-GB"/>
          </a:p>
        </p:txBody>
      </p:sp>
    </p:spTree>
    <p:extLst>
      <p:ext uri="{BB962C8B-B14F-4D97-AF65-F5344CB8AC3E}">
        <p14:creationId xmlns:p14="http://schemas.microsoft.com/office/powerpoint/2010/main" val="927734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BE934-0EC6-3B90-0ECE-EC87AB7FA4B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F57D0B5-45D6-3E44-481B-1EE3268437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1A5894-10AD-C29C-08C8-A5ACA4B632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AE4D1F9-F405-98CC-1B39-83D4993180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362C28-E564-121D-B146-1E0A571F00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953F646-366A-AB6E-84C9-243B53BDF4AE}"/>
              </a:ext>
            </a:extLst>
          </p:cNvPr>
          <p:cNvSpPr>
            <a:spLocks noGrp="1"/>
          </p:cNvSpPr>
          <p:nvPr>
            <p:ph type="dt" sz="half" idx="10"/>
          </p:nvPr>
        </p:nvSpPr>
        <p:spPr/>
        <p:txBody>
          <a:bodyPr/>
          <a:lstStyle/>
          <a:p>
            <a:fld id="{87E3776A-B85E-487A-94CD-052C96EB6442}" type="datetimeFigureOut">
              <a:rPr lang="en-GB" smtClean="0"/>
              <a:t>08/07/2022</a:t>
            </a:fld>
            <a:endParaRPr lang="en-GB"/>
          </a:p>
        </p:txBody>
      </p:sp>
      <p:sp>
        <p:nvSpPr>
          <p:cNvPr id="8" name="Footer Placeholder 7">
            <a:extLst>
              <a:ext uri="{FF2B5EF4-FFF2-40B4-BE49-F238E27FC236}">
                <a16:creationId xmlns:a16="http://schemas.microsoft.com/office/drawing/2014/main" id="{F705ABC8-8C4B-B8E3-5C82-861664E516B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25E58E8-D3F2-853F-E85F-94575306AEAF}"/>
              </a:ext>
            </a:extLst>
          </p:cNvPr>
          <p:cNvSpPr>
            <a:spLocks noGrp="1"/>
          </p:cNvSpPr>
          <p:nvPr>
            <p:ph type="sldNum" sz="quarter" idx="12"/>
          </p:nvPr>
        </p:nvSpPr>
        <p:spPr/>
        <p:txBody>
          <a:bodyPr/>
          <a:lstStyle/>
          <a:p>
            <a:fld id="{B6174008-CCE4-435B-B3C2-299986A3589D}" type="slidenum">
              <a:rPr lang="en-GB" smtClean="0"/>
              <a:t>‹#›</a:t>
            </a:fld>
            <a:endParaRPr lang="en-GB"/>
          </a:p>
        </p:txBody>
      </p:sp>
    </p:spTree>
    <p:extLst>
      <p:ext uri="{BB962C8B-B14F-4D97-AF65-F5344CB8AC3E}">
        <p14:creationId xmlns:p14="http://schemas.microsoft.com/office/powerpoint/2010/main" val="12148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60F12-EE25-6965-9872-77105CBCF9A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EDF2419-1E87-3F46-0E20-E30567A2D6AA}"/>
              </a:ext>
            </a:extLst>
          </p:cNvPr>
          <p:cNvSpPr>
            <a:spLocks noGrp="1"/>
          </p:cNvSpPr>
          <p:nvPr>
            <p:ph type="dt" sz="half" idx="10"/>
          </p:nvPr>
        </p:nvSpPr>
        <p:spPr/>
        <p:txBody>
          <a:bodyPr/>
          <a:lstStyle/>
          <a:p>
            <a:fld id="{87E3776A-B85E-487A-94CD-052C96EB6442}" type="datetimeFigureOut">
              <a:rPr lang="en-GB" smtClean="0"/>
              <a:t>08/07/2022</a:t>
            </a:fld>
            <a:endParaRPr lang="en-GB"/>
          </a:p>
        </p:txBody>
      </p:sp>
      <p:sp>
        <p:nvSpPr>
          <p:cNvPr id="4" name="Footer Placeholder 3">
            <a:extLst>
              <a:ext uri="{FF2B5EF4-FFF2-40B4-BE49-F238E27FC236}">
                <a16:creationId xmlns:a16="http://schemas.microsoft.com/office/drawing/2014/main" id="{8B048A78-068A-5093-7111-DBEB4C8A5E5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412CB3B-74DB-45C8-FCEC-CFD5B9B01E5E}"/>
              </a:ext>
            </a:extLst>
          </p:cNvPr>
          <p:cNvSpPr>
            <a:spLocks noGrp="1"/>
          </p:cNvSpPr>
          <p:nvPr>
            <p:ph type="sldNum" sz="quarter" idx="12"/>
          </p:nvPr>
        </p:nvSpPr>
        <p:spPr/>
        <p:txBody>
          <a:bodyPr/>
          <a:lstStyle/>
          <a:p>
            <a:fld id="{B6174008-CCE4-435B-B3C2-299986A3589D}" type="slidenum">
              <a:rPr lang="en-GB" smtClean="0"/>
              <a:t>‹#›</a:t>
            </a:fld>
            <a:endParaRPr lang="en-GB"/>
          </a:p>
        </p:txBody>
      </p:sp>
    </p:spTree>
    <p:extLst>
      <p:ext uri="{BB962C8B-B14F-4D97-AF65-F5344CB8AC3E}">
        <p14:creationId xmlns:p14="http://schemas.microsoft.com/office/powerpoint/2010/main" val="100108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A2899B-D245-19F6-E602-68E70C418AAC}"/>
              </a:ext>
            </a:extLst>
          </p:cNvPr>
          <p:cNvSpPr>
            <a:spLocks noGrp="1"/>
          </p:cNvSpPr>
          <p:nvPr>
            <p:ph type="dt" sz="half" idx="10"/>
          </p:nvPr>
        </p:nvSpPr>
        <p:spPr/>
        <p:txBody>
          <a:bodyPr/>
          <a:lstStyle/>
          <a:p>
            <a:fld id="{87E3776A-B85E-487A-94CD-052C96EB6442}" type="datetimeFigureOut">
              <a:rPr lang="en-GB" smtClean="0"/>
              <a:t>08/07/2022</a:t>
            </a:fld>
            <a:endParaRPr lang="en-GB"/>
          </a:p>
        </p:txBody>
      </p:sp>
      <p:sp>
        <p:nvSpPr>
          <p:cNvPr id="3" name="Footer Placeholder 2">
            <a:extLst>
              <a:ext uri="{FF2B5EF4-FFF2-40B4-BE49-F238E27FC236}">
                <a16:creationId xmlns:a16="http://schemas.microsoft.com/office/drawing/2014/main" id="{C8762008-6E0A-7F48-1A50-0CE7AAA0A81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ACA1836-3DFC-DEE6-76DA-35DA87B9707C}"/>
              </a:ext>
            </a:extLst>
          </p:cNvPr>
          <p:cNvSpPr>
            <a:spLocks noGrp="1"/>
          </p:cNvSpPr>
          <p:nvPr>
            <p:ph type="sldNum" sz="quarter" idx="12"/>
          </p:nvPr>
        </p:nvSpPr>
        <p:spPr/>
        <p:txBody>
          <a:bodyPr/>
          <a:lstStyle/>
          <a:p>
            <a:fld id="{B6174008-CCE4-435B-B3C2-299986A3589D}" type="slidenum">
              <a:rPr lang="en-GB" smtClean="0"/>
              <a:t>‹#›</a:t>
            </a:fld>
            <a:endParaRPr lang="en-GB"/>
          </a:p>
        </p:txBody>
      </p:sp>
    </p:spTree>
    <p:extLst>
      <p:ext uri="{BB962C8B-B14F-4D97-AF65-F5344CB8AC3E}">
        <p14:creationId xmlns:p14="http://schemas.microsoft.com/office/powerpoint/2010/main" val="4088370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4730B-B225-6B7D-0C41-0CC9510EF5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D86ECC6-BAC4-BB05-4C58-BD8D9C832B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498FDFE-982D-8AC2-B2B0-13F7C42058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8624C0-6295-0901-9743-88EE29C8E659}"/>
              </a:ext>
            </a:extLst>
          </p:cNvPr>
          <p:cNvSpPr>
            <a:spLocks noGrp="1"/>
          </p:cNvSpPr>
          <p:nvPr>
            <p:ph type="dt" sz="half" idx="10"/>
          </p:nvPr>
        </p:nvSpPr>
        <p:spPr/>
        <p:txBody>
          <a:bodyPr/>
          <a:lstStyle/>
          <a:p>
            <a:fld id="{87E3776A-B85E-487A-94CD-052C96EB6442}" type="datetimeFigureOut">
              <a:rPr lang="en-GB" smtClean="0"/>
              <a:t>08/07/2022</a:t>
            </a:fld>
            <a:endParaRPr lang="en-GB"/>
          </a:p>
        </p:txBody>
      </p:sp>
      <p:sp>
        <p:nvSpPr>
          <p:cNvPr id="6" name="Footer Placeholder 5">
            <a:extLst>
              <a:ext uri="{FF2B5EF4-FFF2-40B4-BE49-F238E27FC236}">
                <a16:creationId xmlns:a16="http://schemas.microsoft.com/office/drawing/2014/main" id="{945D710F-06DF-8B0F-A041-74E26D3B42B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2EC13B-134D-BC30-35D2-3A57AB28A96B}"/>
              </a:ext>
            </a:extLst>
          </p:cNvPr>
          <p:cNvSpPr>
            <a:spLocks noGrp="1"/>
          </p:cNvSpPr>
          <p:nvPr>
            <p:ph type="sldNum" sz="quarter" idx="12"/>
          </p:nvPr>
        </p:nvSpPr>
        <p:spPr/>
        <p:txBody>
          <a:bodyPr/>
          <a:lstStyle/>
          <a:p>
            <a:fld id="{B6174008-CCE4-435B-B3C2-299986A3589D}" type="slidenum">
              <a:rPr lang="en-GB" smtClean="0"/>
              <a:t>‹#›</a:t>
            </a:fld>
            <a:endParaRPr lang="en-GB"/>
          </a:p>
        </p:txBody>
      </p:sp>
    </p:spTree>
    <p:extLst>
      <p:ext uri="{BB962C8B-B14F-4D97-AF65-F5344CB8AC3E}">
        <p14:creationId xmlns:p14="http://schemas.microsoft.com/office/powerpoint/2010/main" val="1051442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FD62F-64CB-387B-F6BB-6DDC515EBF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87D0C52-8954-35AD-0744-1DE4AD3229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C6558BF-523B-A645-323A-0FD7C2FC90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E74C08-587C-9843-D5AB-E2D848815DC6}"/>
              </a:ext>
            </a:extLst>
          </p:cNvPr>
          <p:cNvSpPr>
            <a:spLocks noGrp="1"/>
          </p:cNvSpPr>
          <p:nvPr>
            <p:ph type="dt" sz="half" idx="10"/>
          </p:nvPr>
        </p:nvSpPr>
        <p:spPr/>
        <p:txBody>
          <a:bodyPr/>
          <a:lstStyle/>
          <a:p>
            <a:fld id="{87E3776A-B85E-487A-94CD-052C96EB6442}" type="datetimeFigureOut">
              <a:rPr lang="en-GB" smtClean="0"/>
              <a:t>08/07/2022</a:t>
            </a:fld>
            <a:endParaRPr lang="en-GB"/>
          </a:p>
        </p:txBody>
      </p:sp>
      <p:sp>
        <p:nvSpPr>
          <p:cNvPr id="6" name="Footer Placeholder 5">
            <a:extLst>
              <a:ext uri="{FF2B5EF4-FFF2-40B4-BE49-F238E27FC236}">
                <a16:creationId xmlns:a16="http://schemas.microsoft.com/office/drawing/2014/main" id="{DCCBA8EE-5994-2177-528F-7FC3625F639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F18FC59-1390-E167-4E64-9F00910274D2}"/>
              </a:ext>
            </a:extLst>
          </p:cNvPr>
          <p:cNvSpPr>
            <a:spLocks noGrp="1"/>
          </p:cNvSpPr>
          <p:nvPr>
            <p:ph type="sldNum" sz="quarter" idx="12"/>
          </p:nvPr>
        </p:nvSpPr>
        <p:spPr/>
        <p:txBody>
          <a:bodyPr/>
          <a:lstStyle/>
          <a:p>
            <a:fld id="{B6174008-CCE4-435B-B3C2-299986A3589D}" type="slidenum">
              <a:rPr lang="en-GB" smtClean="0"/>
              <a:t>‹#›</a:t>
            </a:fld>
            <a:endParaRPr lang="en-GB"/>
          </a:p>
        </p:txBody>
      </p:sp>
    </p:spTree>
    <p:extLst>
      <p:ext uri="{BB962C8B-B14F-4D97-AF65-F5344CB8AC3E}">
        <p14:creationId xmlns:p14="http://schemas.microsoft.com/office/powerpoint/2010/main" val="2139416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9CA62-D4EB-5662-6243-FCFB73FA5F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1C22094-6A8C-4F58-B062-52E01A796B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0410758-9783-D2C4-9736-A144DE6902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E3776A-B85E-487A-94CD-052C96EB6442}" type="datetimeFigureOut">
              <a:rPr lang="en-GB" smtClean="0"/>
              <a:t>08/07/2022</a:t>
            </a:fld>
            <a:endParaRPr lang="en-GB"/>
          </a:p>
        </p:txBody>
      </p:sp>
      <p:sp>
        <p:nvSpPr>
          <p:cNvPr id="5" name="Footer Placeholder 4">
            <a:extLst>
              <a:ext uri="{FF2B5EF4-FFF2-40B4-BE49-F238E27FC236}">
                <a16:creationId xmlns:a16="http://schemas.microsoft.com/office/drawing/2014/main" id="{01C535B8-3AD1-22F1-E35C-83AC73CD29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3F3374C-6955-481C-48DB-D407A7C4D9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174008-CCE4-435B-B3C2-299986A3589D}" type="slidenum">
              <a:rPr lang="en-GB" smtClean="0"/>
              <a:t>‹#›</a:t>
            </a:fld>
            <a:endParaRPr lang="en-GB"/>
          </a:p>
        </p:txBody>
      </p:sp>
    </p:spTree>
    <p:extLst>
      <p:ext uri="{BB962C8B-B14F-4D97-AF65-F5344CB8AC3E}">
        <p14:creationId xmlns:p14="http://schemas.microsoft.com/office/powerpoint/2010/main" val="2786071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Tree>
    <p:extLst>
      <p:ext uri="{BB962C8B-B14F-4D97-AF65-F5344CB8AC3E}">
        <p14:creationId xmlns:p14="http://schemas.microsoft.com/office/powerpoint/2010/main" val="101387738"/>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25"/>
          <p:cNvPicPr preferRelativeResize="0"/>
          <p:nvPr/>
        </p:nvPicPr>
        <p:blipFill>
          <a:blip r:embed="rId3"/>
          <a:srcRect t="8409" b="8409"/>
          <a:stretch/>
        </p:blipFill>
        <p:spPr>
          <a:xfrm>
            <a:off x="7719833" y="1066801"/>
            <a:ext cx="3786368" cy="4724401"/>
          </a:xfrm>
          <a:prstGeom prst="rect">
            <a:avLst/>
          </a:prstGeom>
          <a:noFill/>
          <a:ln>
            <a:noFill/>
          </a:ln>
        </p:spPr>
      </p:pic>
      <p:sp>
        <p:nvSpPr>
          <p:cNvPr id="107" name="Google Shape;107;p25"/>
          <p:cNvSpPr txBox="1"/>
          <p:nvPr/>
        </p:nvSpPr>
        <p:spPr>
          <a:xfrm>
            <a:off x="1333500" y="1470183"/>
            <a:ext cx="5534000" cy="1323600"/>
          </a:xfrm>
          <a:prstGeom prst="rect">
            <a:avLst/>
          </a:prstGeom>
          <a:noFill/>
          <a:ln>
            <a:noFill/>
          </a:ln>
        </p:spPr>
        <p:txBody>
          <a:bodyPr spcFirstLastPara="1" wrap="square" lIns="91433" tIns="45700" rIns="91433" bIns="45700" anchor="t" anchorCtr="0">
            <a:noAutofit/>
          </a:bodyPr>
          <a:lstStyle/>
          <a:p>
            <a:r>
              <a:rPr lang="en-GB" altLang="ko" sz="4000" dirty="0">
                <a:solidFill>
                  <a:srgbClr val="20204C"/>
                </a:solidFill>
                <a:latin typeface="Abril Fatface"/>
                <a:ea typeface="Abril Fatface"/>
                <a:cs typeface="Abril Fatface"/>
                <a:sym typeface="Abril Fatface"/>
              </a:rPr>
              <a:t>Exploratory Data Analysis Project (Group 3- 10alytics)</a:t>
            </a:r>
            <a:endParaRPr sz="4000" dirty="0">
              <a:solidFill>
                <a:srgbClr val="20204C"/>
              </a:solidFill>
              <a:latin typeface="Abril Fatface"/>
              <a:ea typeface="Abril Fatface"/>
              <a:cs typeface="Abril Fatface"/>
              <a:sym typeface="Abril Fatface"/>
            </a:endParaRPr>
          </a:p>
        </p:txBody>
      </p:sp>
      <p:sp>
        <p:nvSpPr>
          <p:cNvPr id="108" name="Google Shape;108;p25"/>
          <p:cNvSpPr txBox="1"/>
          <p:nvPr/>
        </p:nvSpPr>
        <p:spPr>
          <a:xfrm>
            <a:off x="1333500" y="3496156"/>
            <a:ext cx="5534000" cy="400000"/>
          </a:xfrm>
          <a:prstGeom prst="rect">
            <a:avLst/>
          </a:prstGeom>
          <a:noFill/>
          <a:ln>
            <a:noFill/>
          </a:ln>
        </p:spPr>
        <p:txBody>
          <a:bodyPr spcFirstLastPara="1" wrap="square" lIns="91433" tIns="45700" rIns="91433" bIns="45700" anchor="t" anchorCtr="0">
            <a:noAutofit/>
          </a:bodyPr>
          <a:lstStyle/>
          <a:p>
            <a:r>
              <a:rPr lang="en-GB" altLang="ko" sz="2000" b="1" dirty="0">
                <a:solidFill>
                  <a:srgbClr val="20204C"/>
                </a:solidFill>
                <a:latin typeface="Calibri"/>
                <a:ea typeface="Calibri"/>
                <a:cs typeface="Calibri"/>
                <a:sym typeface="Calibri"/>
              </a:rPr>
              <a:t>Group Members</a:t>
            </a:r>
            <a:endParaRPr sz="2000" b="1" dirty="0">
              <a:solidFill>
                <a:srgbClr val="20204C"/>
              </a:solidFill>
              <a:latin typeface="Calibri"/>
              <a:ea typeface="Calibri"/>
              <a:cs typeface="Calibri"/>
              <a:sym typeface="Calibri"/>
            </a:endParaRPr>
          </a:p>
        </p:txBody>
      </p:sp>
      <p:sp>
        <p:nvSpPr>
          <p:cNvPr id="109" name="Google Shape;109;p25"/>
          <p:cNvSpPr txBox="1"/>
          <p:nvPr/>
        </p:nvSpPr>
        <p:spPr>
          <a:xfrm>
            <a:off x="1333500" y="3885050"/>
            <a:ext cx="5534000" cy="1380123"/>
          </a:xfrm>
          <a:prstGeom prst="rect">
            <a:avLst/>
          </a:prstGeom>
          <a:noFill/>
          <a:ln>
            <a:noFill/>
          </a:ln>
        </p:spPr>
        <p:txBody>
          <a:bodyPr spcFirstLastPara="1" wrap="square" lIns="91433" tIns="45700" rIns="91433" bIns="45700" anchor="t" anchorCtr="0">
            <a:noAutofit/>
          </a:bodyPr>
          <a:lstStyle/>
          <a:p>
            <a:r>
              <a:rPr lang="en-US" altLang="ko" sz="1467" dirty="0">
                <a:solidFill>
                  <a:srgbClr val="20204C"/>
                </a:solidFill>
                <a:latin typeface="Calibri"/>
                <a:ea typeface="Calibri"/>
                <a:cs typeface="Calibri"/>
                <a:sym typeface="Calibri"/>
              </a:rPr>
              <a:t>Adegboyega Idowu </a:t>
            </a:r>
            <a:r>
              <a:rPr lang="en-US" altLang="ko" sz="1467" dirty="0" err="1">
                <a:solidFill>
                  <a:srgbClr val="20204C"/>
                </a:solidFill>
                <a:latin typeface="Calibri"/>
                <a:ea typeface="Calibri"/>
                <a:cs typeface="Calibri"/>
                <a:sym typeface="Calibri"/>
              </a:rPr>
              <a:t>Ashamu</a:t>
            </a:r>
            <a:endParaRPr lang="en-US" altLang="ko" sz="1467" dirty="0">
              <a:solidFill>
                <a:srgbClr val="20204C"/>
              </a:solidFill>
              <a:latin typeface="Calibri"/>
              <a:ea typeface="Calibri"/>
              <a:cs typeface="Calibri"/>
              <a:sym typeface="Calibri"/>
            </a:endParaRPr>
          </a:p>
          <a:p>
            <a:r>
              <a:rPr lang="en-GB" sz="1467" dirty="0" err="1">
                <a:solidFill>
                  <a:srgbClr val="20204C"/>
                </a:solidFill>
                <a:latin typeface="Calibri"/>
                <a:ea typeface="Calibri"/>
                <a:cs typeface="Calibri"/>
                <a:sym typeface="Calibri"/>
              </a:rPr>
              <a:t>Ogunfuyi</a:t>
            </a:r>
            <a:r>
              <a:rPr lang="en-GB" sz="1467" dirty="0">
                <a:solidFill>
                  <a:srgbClr val="20204C"/>
                </a:solidFill>
                <a:latin typeface="Calibri"/>
                <a:ea typeface="Calibri"/>
                <a:cs typeface="Calibri"/>
                <a:sym typeface="Calibri"/>
              </a:rPr>
              <a:t> Taiwo</a:t>
            </a:r>
          </a:p>
          <a:p>
            <a:r>
              <a:rPr lang="en-GB" sz="1467" dirty="0">
                <a:solidFill>
                  <a:srgbClr val="20204C"/>
                </a:solidFill>
                <a:latin typeface="Calibri"/>
                <a:ea typeface="Calibri"/>
                <a:cs typeface="Calibri"/>
                <a:sym typeface="Calibri"/>
              </a:rPr>
              <a:t>Damilola </a:t>
            </a:r>
            <a:r>
              <a:rPr lang="en-GB" sz="1467" dirty="0" err="1">
                <a:solidFill>
                  <a:srgbClr val="20204C"/>
                </a:solidFill>
                <a:latin typeface="Calibri"/>
                <a:ea typeface="Calibri"/>
                <a:cs typeface="Calibri"/>
                <a:sym typeface="Calibri"/>
              </a:rPr>
              <a:t>Omosaiye</a:t>
            </a:r>
            <a:endParaRPr lang="en-GB" sz="1467" dirty="0">
              <a:solidFill>
                <a:srgbClr val="20204C"/>
              </a:solidFill>
              <a:latin typeface="Calibri"/>
              <a:ea typeface="Calibri"/>
              <a:cs typeface="Calibri"/>
              <a:sym typeface="Calibri"/>
            </a:endParaRPr>
          </a:p>
          <a:p>
            <a:r>
              <a:rPr lang="en-GB" sz="1467" dirty="0">
                <a:solidFill>
                  <a:srgbClr val="20204C"/>
                </a:solidFill>
                <a:latin typeface="Calibri"/>
                <a:ea typeface="Calibri"/>
                <a:cs typeface="Calibri"/>
                <a:sym typeface="Calibri"/>
              </a:rPr>
              <a:t>Charles </a:t>
            </a:r>
            <a:r>
              <a:rPr lang="en-GB" sz="1467" dirty="0" err="1">
                <a:solidFill>
                  <a:srgbClr val="20204C"/>
                </a:solidFill>
                <a:latin typeface="Calibri"/>
                <a:ea typeface="Calibri"/>
                <a:cs typeface="Calibri"/>
                <a:sym typeface="Calibri"/>
              </a:rPr>
              <a:t>Mayaki</a:t>
            </a:r>
            <a:endParaRPr lang="en-GB" sz="1467" dirty="0">
              <a:solidFill>
                <a:srgbClr val="20204C"/>
              </a:solidFill>
              <a:latin typeface="Calibri"/>
              <a:ea typeface="Calibri"/>
              <a:cs typeface="Calibri"/>
              <a:sym typeface="Calibri"/>
            </a:endParaRPr>
          </a:p>
          <a:p>
            <a:r>
              <a:rPr lang="en-GB" sz="1467">
                <a:solidFill>
                  <a:srgbClr val="20204C"/>
                </a:solidFill>
                <a:latin typeface="Calibri"/>
                <a:ea typeface="Calibri"/>
                <a:cs typeface="Calibri"/>
                <a:sym typeface="Calibri"/>
              </a:rPr>
              <a:t>Idongesit Essien</a:t>
            </a:r>
            <a:endParaRPr sz="1467" dirty="0">
              <a:solidFill>
                <a:srgbClr val="20204C"/>
              </a:solidFill>
              <a:latin typeface="Calibri"/>
              <a:ea typeface="Calibri"/>
              <a:cs typeface="Calibri"/>
              <a:sym typeface="Calibri"/>
            </a:endParaRPr>
          </a:p>
        </p:txBody>
      </p:sp>
      <p:sp>
        <p:nvSpPr>
          <p:cNvPr id="110" name="Google Shape;110;p25"/>
          <p:cNvSpPr txBox="1"/>
          <p:nvPr/>
        </p:nvSpPr>
        <p:spPr>
          <a:xfrm>
            <a:off x="1445795" y="6205905"/>
            <a:ext cx="5829300" cy="307777"/>
          </a:xfrm>
          <a:prstGeom prst="rect">
            <a:avLst/>
          </a:prstGeom>
          <a:noFill/>
          <a:ln>
            <a:noFill/>
          </a:ln>
        </p:spPr>
        <p:txBody>
          <a:bodyPr spcFirstLastPara="1" wrap="square" lIns="91433" tIns="45700" rIns="91433" bIns="45700" anchor="t" anchorCtr="0">
            <a:noAutofit/>
          </a:bodyPr>
          <a:lstStyle/>
          <a:p>
            <a:r>
              <a:rPr lang="en-US" altLang="ko" sz="1467" b="1" dirty="0">
                <a:solidFill>
                  <a:srgbClr val="5F5FF6"/>
                </a:solidFill>
                <a:latin typeface="Calibri"/>
                <a:ea typeface="Calibri"/>
                <a:cs typeface="Calibri"/>
                <a:sym typeface="Calibri"/>
              </a:rPr>
              <a:t>July 2022</a:t>
            </a:r>
            <a:endParaRPr sz="1467" b="1" dirty="0">
              <a:solidFill>
                <a:srgbClr val="5F5FF6"/>
              </a:solidFill>
              <a:latin typeface="Calibri"/>
              <a:ea typeface="Calibri"/>
              <a:cs typeface="Calibri"/>
              <a:sym typeface="Calibri"/>
            </a:endParaRPr>
          </a:p>
        </p:txBody>
      </p:sp>
      <p:sp>
        <p:nvSpPr>
          <p:cNvPr id="111" name="Google Shape;111;p25"/>
          <p:cNvSpPr/>
          <p:nvPr/>
        </p:nvSpPr>
        <p:spPr>
          <a:xfrm>
            <a:off x="1" y="1066800"/>
            <a:ext cx="342900" cy="4724400"/>
          </a:xfrm>
          <a:prstGeom prst="rect">
            <a:avLst/>
          </a:prstGeom>
          <a:solidFill>
            <a:srgbClr val="5F5FF6"/>
          </a:solidFill>
          <a:ln>
            <a:noFill/>
          </a:ln>
        </p:spPr>
        <p:txBody>
          <a:bodyPr spcFirstLastPara="1" wrap="square" lIns="91433" tIns="45700" rIns="91433" bIns="45700" anchor="ctr" anchorCtr="0">
            <a:noAutofit/>
          </a:bodyPr>
          <a:lstStyle/>
          <a:p>
            <a:endParaRPr sz="1867">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9"/>
          <p:cNvSpPr/>
          <p:nvPr/>
        </p:nvSpPr>
        <p:spPr>
          <a:xfrm rot="-5400000">
            <a:off x="-2190751" y="3257550"/>
            <a:ext cx="4724400" cy="342900"/>
          </a:xfrm>
          <a:prstGeom prst="rect">
            <a:avLst/>
          </a:prstGeom>
          <a:solidFill>
            <a:srgbClr val="5F5FF6"/>
          </a:solidFill>
          <a:ln>
            <a:noFill/>
          </a:ln>
        </p:spPr>
        <p:txBody>
          <a:bodyPr spcFirstLastPara="1" wrap="square" lIns="72000" tIns="180000" rIns="72000" bIns="180000" anchor="ctr" anchorCtr="0">
            <a:noAutofit/>
          </a:bodyPr>
          <a:lstStyle/>
          <a:p>
            <a:pPr algn="r" defTabSz="1219170">
              <a:buClr>
                <a:srgbClr val="000000"/>
              </a:buClr>
            </a:pPr>
            <a:endParaRPr sz="1600" kern="0">
              <a:solidFill>
                <a:srgbClr val="FFFFFF"/>
              </a:solidFill>
              <a:latin typeface="Abril Fatface"/>
              <a:ea typeface="Abril Fatface"/>
              <a:cs typeface="Abril Fatface"/>
              <a:sym typeface="Abril Fatface"/>
            </a:endParaRPr>
          </a:p>
        </p:txBody>
      </p:sp>
      <p:sp>
        <p:nvSpPr>
          <p:cNvPr id="199" name="Google Shape;199;p29"/>
          <p:cNvSpPr txBox="1"/>
          <p:nvPr/>
        </p:nvSpPr>
        <p:spPr>
          <a:xfrm>
            <a:off x="669825" y="64146"/>
            <a:ext cx="3765749" cy="954107"/>
          </a:xfrm>
          <a:prstGeom prst="rect">
            <a:avLst/>
          </a:prstGeom>
          <a:noFill/>
          <a:ln>
            <a:noFill/>
          </a:ln>
        </p:spPr>
        <p:txBody>
          <a:bodyPr spcFirstLastPara="1" wrap="square" lIns="91433" tIns="45700" rIns="91433" bIns="45700" anchor="t" anchorCtr="0">
            <a:noAutofit/>
          </a:bodyPr>
          <a:lstStyle/>
          <a:p>
            <a:pPr defTabSz="1219170">
              <a:buClr>
                <a:srgbClr val="000000"/>
              </a:buClr>
            </a:pPr>
            <a:r>
              <a:rPr lang="en-US" altLang="ko" sz="2800" kern="0" dirty="0">
                <a:solidFill>
                  <a:srgbClr val="20204C"/>
                </a:solidFill>
                <a:latin typeface="Abril Fatface"/>
                <a:ea typeface="Abril Fatface"/>
                <a:cs typeface="Abril Fatface"/>
                <a:sym typeface="Abril Fatface"/>
              </a:rPr>
              <a:t>Executive Summary</a:t>
            </a:r>
            <a:endParaRPr sz="2800" kern="0" dirty="0">
              <a:solidFill>
                <a:srgbClr val="20204C"/>
              </a:solidFill>
              <a:latin typeface="Abril Fatface"/>
              <a:ea typeface="Abril Fatface"/>
              <a:cs typeface="Abril Fatface"/>
              <a:sym typeface="Abril Fatface"/>
            </a:endParaRPr>
          </a:p>
        </p:txBody>
      </p:sp>
      <p:sp>
        <p:nvSpPr>
          <p:cNvPr id="18" name="TextBox 17">
            <a:extLst>
              <a:ext uri="{FF2B5EF4-FFF2-40B4-BE49-F238E27FC236}">
                <a16:creationId xmlns:a16="http://schemas.microsoft.com/office/drawing/2014/main" id="{59567BC0-8DA0-080F-7C50-E1F174F18F7E}"/>
              </a:ext>
            </a:extLst>
          </p:cNvPr>
          <p:cNvSpPr txBox="1"/>
          <p:nvPr/>
        </p:nvSpPr>
        <p:spPr>
          <a:xfrm>
            <a:off x="843732" y="1018253"/>
            <a:ext cx="10504536" cy="3389133"/>
          </a:xfrm>
          <a:prstGeom prst="rect">
            <a:avLst/>
          </a:prstGeom>
          <a:noFill/>
        </p:spPr>
        <p:txBody>
          <a:bodyPr wrap="square">
            <a:spAutoFit/>
          </a:bodyPr>
          <a:lstStyle/>
          <a:p>
            <a:pP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Exploratory Data Analytics and Visualization.</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Problem statement</a:t>
            </a:r>
            <a:r>
              <a:rPr lang="en-US" sz="1600" dirty="0">
                <a:effectLst/>
                <a:latin typeface="Calibri" panose="020F0502020204030204" pitchFamily="34" charset="0"/>
                <a:ea typeface="Calibri" panose="020F0502020204030204" pitchFamily="34" charset="0"/>
                <a:cs typeface="Times New Roman" panose="02020603050405020304" pitchFamily="18" charset="0"/>
              </a:rPr>
              <a: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This project objective is to apply our exploratory data analysis tools to predict if the bank’s customers after being contacted multiple times via direct marketing, i.e. mostly phone calls, would be open to subscribing to a term loan.</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We would be using different criteria to evaluate clients, which include:</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Credit history.</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Job.</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Education.</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Marital status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Age.</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Existing loan.</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098" name="Picture 2" descr="Free Person Using A Laptop Stock Photo">
            <a:extLst>
              <a:ext uri="{FF2B5EF4-FFF2-40B4-BE49-F238E27FC236}">
                <a16:creationId xmlns:a16="http://schemas.microsoft.com/office/drawing/2014/main" id="{BFB5427E-B6E6-D6D2-2E54-29740FCBC3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1034" y="3199939"/>
            <a:ext cx="4762500" cy="3171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9"/>
          <p:cNvSpPr/>
          <p:nvPr/>
        </p:nvSpPr>
        <p:spPr>
          <a:xfrm rot="-5400000">
            <a:off x="-2190751" y="3257550"/>
            <a:ext cx="4724400" cy="342900"/>
          </a:xfrm>
          <a:prstGeom prst="rect">
            <a:avLst/>
          </a:prstGeom>
          <a:solidFill>
            <a:srgbClr val="5F5FF6"/>
          </a:solidFill>
          <a:ln>
            <a:noFill/>
          </a:ln>
        </p:spPr>
        <p:txBody>
          <a:bodyPr spcFirstLastPara="1" wrap="square" lIns="72000" tIns="180000" rIns="72000" bIns="180000" anchor="ctr" anchorCtr="0">
            <a:noAutofit/>
          </a:bodyPr>
          <a:lstStyle/>
          <a:p>
            <a:pPr algn="r" defTabSz="1219170">
              <a:buClr>
                <a:srgbClr val="000000"/>
              </a:buClr>
            </a:pPr>
            <a:endParaRPr sz="1600" kern="0">
              <a:solidFill>
                <a:srgbClr val="FFFFFF"/>
              </a:solidFill>
              <a:latin typeface="Abril Fatface"/>
              <a:ea typeface="Abril Fatface"/>
              <a:cs typeface="Abril Fatface"/>
              <a:sym typeface="Abril Fatface"/>
            </a:endParaRPr>
          </a:p>
        </p:txBody>
      </p:sp>
      <p:sp>
        <p:nvSpPr>
          <p:cNvPr id="199" name="Google Shape;199;p29"/>
          <p:cNvSpPr txBox="1"/>
          <p:nvPr/>
        </p:nvSpPr>
        <p:spPr>
          <a:xfrm>
            <a:off x="669825" y="64146"/>
            <a:ext cx="3765749" cy="954107"/>
          </a:xfrm>
          <a:prstGeom prst="rect">
            <a:avLst/>
          </a:prstGeom>
          <a:noFill/>
          <a:ln>
            <a:noFill/>
          </a:ln>
        </p:spPr>
        <p:txBody>
          <a:bodyPr spcFirstLastPara="1" wrap="square" lIns="91433" tIns="45700" rIns="91433" bIns="45700" anchor="t" anchorCtr="0">
            <a:noAutofit/>
          </a:bodyPr>
          <a:lstStyle/>
          <a:p>
            <a:pPr defTabSz="1219170">
              <a:buClr>
                <a:srgbClr val="000000"/>
              </a:buClr>
            </a:pPr>
            <a:r>
              <a:rPr lang="en-US" altLang="ko" sz="2800" kern="0" dirty="0">
                <a:solidFill>
                  <a:srgbClr val="20204C"/>
                </a:solidFill>
                <a:latin typeface="Abril Fatface"/>
                <a:ea typeface="Abril Fatface"/>
                <a:cs typeface="Abril Fatface"/>
                <a:sym typeface="Abril Fatface"/>
              </a:rPr>
              <a:t>Data Description</a:t>
            </a:r>
            <a:endParaRPr sz="2800" kern="0" dirty="0">
              <a:solidFill>
                <a:srgbClr val="20204C"/>
              </a:solidFill>
              <a:latin typeface="Abril Fatface"/>
              <a:ea typeface="Abril Fatface"/>
              <a:cs typeface="Abril Fatface"/>
              <a:sym typeface="Abril Fatface"/>
            </a:endParaRPr>
          </a:p>
        </p:txBody>
      </p:sp>
      <p:sp>
        <p:nvSpPr>
          <p:cNvPr id="8" name="TextBox 7">
            <a:extLst>
              <a:ext uri="{FF2B5EF4-FFF2-40B4-BE49-F238E27FC236}">
                <a16:creationId xmlns:a16="http://schemas.microsoft.com/office/drawing/2014/main" id="{DFF60E07-B160-BE94-3DB0-8EFF1112BAC7}"/>
              </a:ext>
            </a:extLst>
          </p:cNvPr>
          <p:cNvSpPr txBox="1"/>
          <p:nvPr/>
        </p:nvSpPr>
        <p:spPr>
          <a:xfrm>
            <a:off x="669825" y="1066800"/>
            <a:ext cx="10857272" cy="767133"/>
          </a:xfrm>
          <a:prstGeom prst="rect">
            <a:avLst/>
          </a:prstGeom>
          <a:noFill/>
        </p:spPr>
        <p:txBody>
          <a:bodyPr wrap="square">
            <a:spAutoFit/>
          </a:bodyPr>
          <a:lstStyle/>
          <a:p>
            <a:pPr>
              <a:lnSpc>
                <a:spcPct val="107000"/>
              </a:lnSpc>
              <a:spcAft>
                <a:spcPts val="800"/>
              </a:spcAft>
            </a:pPr>
            <a:r>
              <a:rPr lang="en-US" sz="1400" dirty="0">
                <a:effectLst/>
                <a:ea typeface="Calibri" panose="020F0502020204030204" pitchFamily="34" charset="0"/>
                <a:cs typeface="Times New Roman" panose="02020603050405020304" pitchFamily="18" charset="0"/>
              </a:rPr>
              <a:t>The bank marketing data set was uploaded originally to the UCI Machine Learning Repository. The data set gives us information about a financial institution's marketing campaign, which we are </a:t>
            </a:r>
            <a:r>
              <a:rPr lang="en-US" sz="1400" dirty="0" err="1">
                <a:effectLst/>
                <a:ea typeface="Calibri" panose="020F0502020204030204" pitchFamily="34" charset="0"/>
                <a:cs typeface="Times New Roman" panose="02020603050405020304" pitchFamily="18" charset="0"/>
              </a:rPr>
              <a:t>analysing</a:t>
            </a:r>
            <a:r>
              <a:rPr lang="en-US" sz="1400" dirty="0">
                <a:effectLst/>
                <a:ea typeface="Calibri" panose="020F0502020204030204" pitchFamily="34" charset="0"/>
                <a:cs typeface="Times New Roman" panose="02020603050405020304" pitchFamily="18" charset="0"/>
              </a:rPr>
              <a:t> to find ways to look for strategies to improve future campaigns for the bank.</a:t>
            </a:r>
            <a:endParaRPr lang="en-GB" sz="1400" dirty="0">
              <a:effectLst/>
              <a:ea typeface="Calibri" panose="020F0502020204030204" pitchFamily="34" charset="0"/>
              <a:cs typeface="Times New Roman" panose="02020603050405020304" pitchFamily="18" charset="0"/>
            </a:endParaRPr>
          </a:p>
        </p:txBody>
      </p:sp>
      <p:sp>
        <p:nvSpPr>
          <p:cNvPr id="4" name="Rectangle 1">
            <a:extLst>
              <a:ext uri="{FF2B5EF4-FFF2-40B4-BE49-F238E27FC236}">
                <a16:creationId xmlns:a16="http://schemas.microsoft.com/office/drawing/2014/main" id="{DC5660A9-56F4-70DA-1F74-6B1DE53F24A9}"/>
              </a:ext>
            </a:extLst>
          </p:cNvPr>
          <p:cNvSpPr>
            <a:spLocks noChangeArrowheads="1"/>
          </p:cNvSpPr>
          <p:nvPr/>
        </p:nvSpPr>
        <p:spPr bwMode="auto">
          <a:xfrm>
            <a:off x="803786" y="6126233"/>
            <a:ext cx="10058400" cy="492443"/>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cs typeface="Courier New" panose="02070309020205020404" pitchFamily="49" charset="0"/>
              </a:rPr>
              <a:t>Age,  Job, Marital</a:t>
            </a:r>
            <a:r>
              <a:rPr lang="en-US" altLang="en-US" sz="1600" dirty="0">
                <a:solidFill>
                  <a:srgbClr val="000000"/>
                </a:solidFill>
                <a:cs typeface="Courier New" panose="02070309020205020404" pitchFamily="49" charset="0"/>
              </a:rPr>
              <a:t> </a:t>
            </a:r>
            <a:r>
              <a:rPr kumimoji="0" lang="en-US" altLang="en-US" sz="1600" b="0" i="0" u="none" strike="noStrike" cap="none" normalizeH="0" baseline="0" dirty="0">
                <a:ln>
                  <a:noFill/>
                </a:ln>
                <a:solidFill>
                  <a:srgbClr val="000000"/>
                </a:solidFill>
                <a:effectLst/>
                <a:cs typeface="Courier New" panose="02070309020205020404" pitchFamily="49" charset="0"/>
              </a:rPr>
              <a:t>, Education, default</a:t>
            </a:r>
            <a:r>
              <a:rPr lang="en-US" altLang="en-US" sz="1600" dirty="0">
                <a:solidFill>
                  <a:srgbClr val="000000"/>
                </a:solidFill>
                <a:cs typeface="Courier New" panose="02070309020205020404" pitchFamily="49" charset="0"/>
              </a:rPr>
              <a:t> </a:t>
            </a:r>
            <a:r>
              <a:rPr kumimoji="0" lang="en-US" altLang="en-US" sz="1600" b="0" i="0" u="none" strike="noStrike" cap="none" normalizeH="0" baseline="0" dirty="0">
                <a:ln>
                  <a:noFill/>
                </a:ln>
                <a:solidFill>
                  <a:srgbClr val="000000"/>
                </a:solidFill>
                <a:effectLst/>
                <a:cs typeface="Courier New" panose="02070309020205020404" pitchFamily="49" charset="0"/>
              </a:rPr>
              <a:t>, balance, housing, loan, contact, day, month, duration, campaign, '</a:t>
            </a:r>
            <a:r>
              <a:rPr kumimoji="0" lang="en-US" altLang="en-US" sz="1600" b="0" i="0" u="none" strike="noStrike" cap="none" normalizeH="0" baseline="0" dirty="0" err="1">
                <a:ln>
                  <a:noFill/>
                </a:ln>
                <a:solidFill>
                  <a:srgbClr val="000000"/>
                </a:solidFill>
                <a:effectLst/>
                <a:cs typeface="Courier New" panose="02070309020205020404" pitchFamily="49" charset="0"/>
              </a:rPr>
              <a:t>pdays</a:t>
            </a:r>
            <a:r>
              <a:rPr kumimoji="0" lang="en-US" altLang="en-US" sz="1600" b="0" i="0" u="none" strike="noStrike" cap="none" normalizeH="0" baseline="0" dirty="0">
                <a:ln>
                  <a:noFill/>
                </a:ln>
                <a:solidFill>
                  <a:srgbClr val="000000"/>
                </a:solidFill>
                <a:effectLst/>
                <a:cs typeface="Courier New" panose="02070309020205020404" pitchFamily="49" charset="0"/>
              </a:rPr>
              <a:t>', 'previous', '</a:t>
            </a:r>
            <a:r>
              <a:rPr kumimoji="0" lang="en-US" altLang="en-US" sz="1600" b="0" i="0" u="none" strike="noStrike" cap="none" normalizeH="0" baseline="0" dirty="0" err="1">
                <a:ln>
                  <a:noFill/>
                </a:ln>
                <a:solidFill>
                  <a:srgbClr val="000000"/>
                </a:solidFill>
                <a:effectLst/>
                <a:cs typeface="Courier New" panose="02070309020205020404" pitchFamily="49" charset="0"/>
              </a:rPr>
              <a:t>poutcome</a:t>
            </a:r>
            <a:r>
              <a:rPr kumimoji="0" lang="en-US" altLang="en-US" sz="1600" b="0" i="0" u="none" strike="noStrike" cap="none" normalizeH="0" baseline="0" dirty="0">
                <a:ln>
                  <a:noFill/>
                </a:ln>
                <a:solidFill>
                  <a:srgbClr val="000000"/>
                </a:solidFill>
                <a:effectLst/>
                <a:cs typeface="Courier New" panose="02070309020205020404" pitchFamily="49" charset="0"/>
              </a:rPr>
              <a:t>’, and ‘ Y’ which we renamed to ‘deposit’</a:t>
            </a:r>
            <a:r>
              <a:rPr kumimoji="0" lang="en-US" altLang="en-US" sz="1600" b="0" i="0" u="none" strike="noStrike" cap="none" normalizeH="0" baseline="0" dirty="0">
                <a:ln>
                  <a:noFill/>
                </a:ln>
                <a:solidFill>
                  <a:schemeClr val="tx1"/>
                </a:solidFill>
                <a:effectLst/>
              </a:rPr>
              <a:t> </a:t>
            </a:r>
          </a:p>
        </p:txBody>
      </p:sp>
      <p:sp>
        <p:nvSpPr>
          <p:cNvPr id="10" name="TextBox 9">
            <a:extLst>
              <a:ext uri="{FF2B5EF4-FFF2-40B4-BE49-F238E27FC236}">
                <a16:creationId xmlns:a16="http://schemas.microsoft.com/office/drawing/2014/main" id="{F4F224BC-1CA7-2FCD-AC0F-CA0241D93BAF}"/>
              </a:ext>
            </a:extLst>
          </p:cNvPr>
          <p:cNvSpPr txBox="1"/>
          <p:nvPr/>
        </p:nvSpPr>
        <p:spPr>
          <a:xfrm>
            <a:off x="530942" y="1986355"/>
            <a:ext cx="10857272" cy="536622"/>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US" sz="1400" dirty="0">
                <a:effectLst/>
                <a:ea typeface="Calibri" panose="020F0502020204030204" pitchFamily="34" charset="0"/>
                <a:cs typeface="Times New Roman" panose="02020603050405020304" pitchFamily="18" charset="0"/>
              </a:rPr>
              <a:t>The dataset was made up of 45211 entries which has 17 columns were discovered in the dataset 7 of which are Int data types and 10 of the columns objects</a:t>
            </a:r>
            <a:endParaRPr lang="en-GB" sz="1400" dirty="0">
              <a:effectLst/>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3B210FC0-0811-119F-EEC9-1408E23A5132}"/>
              </a:ext>
            </a:extLst>
          </p:cNvPr>
          <p:cNvSpPr txBox="1"/>
          <p:nvPr/>
        </p:nvSpPr>
        <p:spPr>
          <a:xfrm>
            <a:off x="530942" y="2642441"/>
            <a:ext cx="10857272" cy="639214"/>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endParaRPr lang="en-US" sz="1400" dirty="0">
              <a:effectLs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400" dirty="0">
                <a:effectLst/>
                <a:ea typeface="Calibri" panose="020F0502020204030204" pitchFamily="34" charset="0"/>
                <a:cs typeface="Times New Roman" panose="02020603050405020304" pitchFamily="18" charset="0"/>
              </a:rPr>
              <a:t>There were no missing data in the data set</a:t>
            </a:r>
          </a:p>
        </p:txBody>
      </p:sp>
      <p:sp>
        <p:nvSpPr>
          <p:cNvPr id="12" name="TextBox 11">
            <a:extLst>
              <a:ext uri="{FF2B5EF4-FFF2-40B4-BE49-F238E27FC236}">
                <a16:creationId xmlns:a16="http://schemas.microsoft.com/office/drawing/2014/main" id="{1018A92C-E522-6227-24CB-3DBB5566028D}"/>
              </a:ext>
            </a:extLst>
          </p:cNvPr>
          <p:cNvSpPr txBox="1"/>
          <p:nvPr/>
        </p:nvSpPr>
        <p:spPr>
          <a:xfrm>
            <a:off x="667364" y="3401119"/>
            <a:ext cx="10857272" cy="470000"/>
          </a:xfrm>
          <a:prstGeom prst="rect">
            <a:avLst/>
          </a:prstGeom>
          <a:noFill/>
        </p:spPr>
        <p:txBody>
          <a:bodyPr wrap="square">
            <a:spAutoFit/>
          </a:bodyPr>
          <a:lstStyle/>
          <a:p>
            <a:pPr>
              <a:lnSpc>
                <a:spcPct val="107000"/>
              </a:lnSpc>
              <a:spcAft>
                <a:spcPts val="800"/>
              </a:spcAft>
            </a:pPr>
            <a:r>
              <a:rPr lang="en-US" sz="2400" b="1" dirty="0">
                <a:solidFill>
                  <a:srgbClr val="000080"/>
                </a:solidFill>
                <a:latin typeface="Calibri" panose="020F0502020204030204" pitchFamily="34" charset="0"/>
                <a:ea typeface="Calibri" panose="020F0502020204030204" pitchFamily="34" charset="0"/>
                <a:cs typeface="Times New Roman" panose="02020603050405020304" pitchFamily="18" charset="0"/>
              </a:rPr>
              <a:t>Key discoveries</a:t>
            </a:r>
            <a:endParaRPr lang="en-GB" sz="2400" b="1" dirty="0">
              <a:solidFill>
                <a:srgbClr val="00008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A1008FB3-51E7-8D3A-1907-5A187DC06735}"/>
              </a:ext>
            </a:extLst>
          </p:cNvPr>
          <p:cNvSpPr txBox="1"/>
          <p:nvPr/>
        </p:nvSpPr>
        <p:spPr>
          <a:xfrm>
            <a:off x="530942" y="2642441"/>
            <a:ext cx="10857272" cy="306109"/>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US" sz="1400" dirty="0">
                <a:effectLst/>
                <a:ea typeface="Calibri" panose="020F0502020204030204" pitchFamily="34" charset="0"/>
                <a:cs typeface="Times New Roman" panose="02020603050405020304" pitchFamily="18" charset="0"/>
              </a:rPr>
              <a:t>Job and Month has the highest categorical values</a:t>
            </a:r>
            <a:endParaRPr lang="en-GB" sz="1400" dirty="0">
              <a:effectLst/>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F39CA0EC-0E52-4543-C8EA-0AA025B77053}"/>
              </a:ext>
            </a:extLst>
          </p:cNvPr>
          <p:cNvSpPr txBox="1"/>
          <p:nvPr/>
        </p:nvSpPr>
        <p:spPr>
          <a:xfrm>
            <a:off x="600383" y="3800077"/>
            <a:ext cx="10718389" cy="1815882"/>
          </a:xfrm>
          <a:prstGeom prst="rect">
            <a:avLst/>
          </a:prstGeom>
          <a:noFill/>
        </p:spPr>
        <p:txBody>
          <a:bodyPr wrap="square">
            <a:spAutoFit/>
          </a:bodyPr>
          <a:lstStyle/>
          <a:p>
            <a:pPr algn="l">
              <a:buFont typeface="Arial" panose="020B0604020202020204" pitchFamily="34" charset="0"/>
              <a:buChar char="•"/>
            </a:pPr>
            <a:r>
              <a:rPr lang="en-US" sz="1400" b="0" i="0" dirty="0">
                <a:solidFill>
                  <a:srgbClr val="000000"/>
                </a:solidFill>
                <a:effectLst/>
              </a:rPr>
              <a:t>Client with job type as management and blue-collar records are high in the given dataset whereas jobs like housemaid and student are very less</a:t>
            </a:r>
          </a:p>
          <a:p>
            <a:pPr algn="l">
              <a:buFont typeface="Arial" panose="020B0604020202020204" pitchFamily="34" charset="0"/>
              <a:buChar char="•"/>
            </a:pPr>
            <a:r>
              <a:rPr lang="en-US" sz="1400" b="0" i="0" dirty="0">
                <a:solidFill>
                  <a:srgbClr val="000000"/>
                </a:solidFill>
                <a:effectLst/>
              </a:rPr>
              <a:t> Clients who married are high in records while those divorced are less</a:t>
            </a:r>
          </a:p>
          <a:p>
            <a:pPr algn="l">
              <a:buFont typeface="Arial" panose="020B0604020202020204" pitchFamily="34" charset="0"/>
              <a:buChar char="•"/>
            </a:pPr>
            <a:r>
              <a:rPr lang="en-US" sz="1400" b="0" i="0" dirty="0">
                <a:solidFill>
                  <a:srgbClr val="000000"/>
                </a:solidFill>
                <a:effectLst/>
              </a:rPr>
              <a:t> Clients whose educational background is secondary are highest</a:t>
            </a:r>
          </a:p>
          <a:p>
            <a:pPr algn="l">
              <a:buFont typeface="Arial" panose="020B0604020202020204" pitchFamily="34" charset="0"/>
              <a:buChar char="•"/>
            </a:pPr>
            <a:r>
              <a:rPr lang="en-US" sz="1400" b="0" i="0" dirty="0">
                <a:solidFill>
                  <a:srgbClr val="000000"/>
                </a:solidFill>
                <a:effectLst/>
              </a:rPr>
              <a:t>Data in the month of may is highest while least in Dec</a:t>
            </a:r>
          </a:p>
          <a:p>
            <a:pPr>
              <a:buFont typeface="Arial" panose="020B0604020202020204" pitchFamily="34" charset="0"/>
              <a:buChar char="•"/>
            </a:pPr>
            <a:r>
              <a:rPr lang="en-US" sz="1400" b="0" i="0" dirty="0">
                <a:solidFill>
                  <a:srgbClr val="000000"/>
                </a:solidFill>
                <a:effectLst/>
                <a:latin typeface="Helvetica Neue"/>
              </a:rPr>
              <a:t>Clients who have housing loan seem not to be interested in the deposit</a:t>
            </a:r>
          </a:p>
          <a:p>
            <a:pPr>
              <a:buFont typeface="Arial" panose="020B0604020202020204" pitchFamily="34" charset="0"/>
              <a:buChar char="•"/>
            </a:pPr>
            <a:r>
              <a:rPr lang="en-US" sz="1400" b="0" i="0" dirty="0">
                <a:solidFill>
                  <a:srgbClr val="000000"/>
                </a:solidFill>
                <a:effectLst/>
                <a:latin typeface="Helvetica Neue"/>
              </a:rPr>
              <a:t>In the month of may, records are high but clients’ interest ratio is very less</a:t>
            </a:r>
          </a:p>
          <a:p>
            <a:pPr algn="l"/>
            <a:endParaRPr lang="en-US" sz="1400" b="0" i="0" dirty="0">
              <a:solidFill>
                <a:srgbClr val="000000"/>
              </a:solidFill>
              <a:effectLst/>
            </a:endParaRPr>
          </a:p>
        </p:txBody>
      </p:sp>
      <p:sp>
        <p:nvSpPr>
          <p:cNvPr id="16" name="TextBox 15">
            <a:extLst>
              <a:ext uri="{FF2B5EF4-FFF2-40B4-BE49-F238E27FC236}">
                <a16:creationId xmlns:a16="http://schemas.microsoft.com/office/drawing/2014/main" id="{E23C0927-954C-9438-76EF-2710BC63232A}"/>
              </a:ext>
            </a:extLst>
          </p:cNvPr>
          <p:cNvSpPr txBox="1"/>
          <p:nvPr/>
        </p:nvSpPr>
        <p:spPr>
          <a:xfrm>
            <a:off x="667364" y="5608045"/>
            <a:ext cx="10857272" cy="470000"/>
          </a:xfrm>
          <a:prstGeom prst="rect">
            <a:avLst/>
          </a:prstGeom>
          <a:noFill/>
        </p:spPr>
        <p:txBody>
          <a:bodyPr wrap="square">
            <a:spAutoFit/>
          </a:bodyPr>
          <a:lstStyle/>
          <a:p>
            <a:pPr>
              <a:lnSpc>
                <a:spcPct val="107000"/>
              </a:lnSpc>
              <a:spcAft>
                <a:spcPts val="800"/>
              </a:spcAft>
            </a:pPr>
            <a:r>
              <a:rPr lang="en-US" sz="2400" b="1" dirty="0">
                <a:solidFill>
                  <a:srgbClr val="000080"/>
                </a:solidFill>
                <a:effectLst/>
                <a:latin typeface="Calibri" panose="020F0502020204030204" pitchFamily="34" charset="0"/>
                <a:ea typeface="Calibri" panose="020F0502020204030204" pitchFamily="34" charset="0"/>
                <a:cs typeface="Times New Roman" panose="02020603050405020304" pitchFamily="18" charset="0"/>
              </a:rPr>
              <a:t>Column Names</a:t>
            </a:r>
            <a:endParaRPr lang="en-GB" sz="2400" b="1" dirty="0">
              <a:solidFill>
                <a:srgbClr val="00008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0988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9" name="Google Shape;299;p33"/>
          <p:cNvSpPr/>
          <p:nvPr/>
        </p:nvSpPr>
        <p:spPr>
          <a:xfrm rot="-5400000">
            <a:off x="-2190751" y="3257550"/>
            <a:ext cx="4724400" cy="342900"/>
          </a:xfrm>
          <a:prstGeom prst="rect">
            <a:avLst/>
          </a:prstGeom>
          <a:solidFill>
            <a:srgbClr val="5F5FF6"/>
          </a:solidFill>
          <a:ln>
            <a:noFill/>
          </a:ln>
        </p:spPr>
        <p:txBody>
          <a:bodyPr spcFirstLastPara="1" wrap="square" lIns="72000" tIns="180000" rIns="72000" bIns="180000" anchor="ctr" anchorCtr="0">
            <a:noAutofit/>
          </a:bodyPr>
          <a:lstStyle/>
          <a:p>
            <a:pPr algn="r" defTabSz="1219170">
              <a:buClr>
                <a:srgbClr val="000000"/>
              </a:buClr>
            </a:pPr>
            <a:r>
              <a:rPr lang="en-US" altLang="ko" sz="1600" kern="0" dirty="0">
                <a:solidFill>
                  <a:srgbClr val="FFFFFF"/>
                </a:solidFill>
                <a:latin typeface="Abril Fatface"/>
                <a:ea typeface="Abril Fatface"/>
                <a:cs typeface="Abril Fatface"/>
                <a:sym typeface="Abril Fatface"/>
              </a:rPr>
              <a:t>Developing questions and extracting insights</a:t>
            </a:r>
          </a:p>
        </p:txBody>
      </p:sp>
      <p:pic>
        <p:nvPicPr>
          <p:cNvPr id="1026" name="Picture 2">
            <a:extLst>
              <a:ext uri="{FF2B5EF4-FFF2-40B4-BE49-F238E27FC236}">
                <a16:creationId xmlns:a16="http://schemas.microsoft.com/office/drawing/2014/main" id="{305E21B7-50D9-493A-1B9C-7B06ABBC8E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445" y="645845"/>
            <a:ext cx="3215150" cy="2878078"/>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373A576C-912B-CC55-1F14-61717110448B}"/>
              </a:ext>
            </a:extLst>
          </p:cNvPr>
          <p:cNvSpPr txBox="1"/>
          <p:nvPr/>
        </p:nvSpPr>
        <p:spPr>
          <a:xfrm>
            <a:off x="2505074" y="1066800"/>
            <a:ext cx="2693114" cy="1292662"/>
          </a:xfrm>
          <a:prstGeom prst="rect">
            <a:avLst/>
          </a:prstGeom>
          <a:noFill/>
        </p:spPr>
        <p:txBody>
          <a:bodyPr wrap="square">
            <a:spAutoFit/>
          </a:bodyPr>
          <a:lstStyle/>
          <a:p>
            <a:pPr rtl="0">
              <a:spcBef>
                <a:spcPts val="0"/>
              </a:spcBef>
              <a:spcAft>
                <a:spcPts val="0"/>
              </a:spcAft>
            </a:pPr>
            <a:r>
              <a:rPr lang="en-US" sz="1400" b="0" i="0" u="none" strike="noStrike" dirty="0">
                <a:solidFill>
                  <a:srgbClr val="000000"/>
                </a:solidFill>
                <a:effectLst/>
                <a:latin typeface="Arial" panose="020B0604020202020204" pitchFamily="34" charset="0"/>
              </a:rPr>
              <a:t>1300 clients with job (management) are more interested in the term deposit </a:t>
            </a:r>
            <a:endParaRPr lang="en-US" sz="1400" b="0" dirty="0">
              <a:effectLst/>
            </a:endParaRPr>
          </a:p>
          <a:p>
            <a:br>
              <a:rPr lang="en-US" dirty="0"/>
            </a:br>
            <a:endParaRPr lang="en-GB" dirty="0"/>
          </a:p>
        </p:txBody>
      </p:sp>
      <p:sp>
        <p:nvSpPr>
          <p:cNvPr id="40" name="Google Shape;300;p33">
            <a:extLst>
              <a:ext uri="{FF2B5EF4-FFF2-40B4-BE49-F238E27FC236}">
                <a16:creationId xmlns:a16="http://schemas.microsoft.com/office/drawing/2014/main" id="{74BE942A-BA9E-DA69-1D47-551950FDEBDE}"/>
              </a:ext>
            </a:extLst>
          </p:cNvPr>
          <p:cNvSpPr txBox="1"/>
          <p:nvPr/>
        </p:nvSpPr>
        <p:spPr>
          <a:xfrm>
            <a:off x="731885" y="0"/>
            <a:ext cx="4235863" cy="143731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altLang="ko" sz="2100" dirty="0">
                <a:solidFill>
                  <a:srgbClr val="20204C"/>
                </a:solidFill>
                <a:latin typeface="Abril Fatface"/>
                <a:ea typeface="Abril Fatface"/>
                <a:cs typeface="Abril Fatface"/>
                <a:sym typeface="Abril Fatface"/>
              </a:rPr>
              <a:t>Which Job category is more interested in the term deposit?</a:t>
            </a:r>
          </a:p>
        </p:txBody>
      </p:sp>
      <p:pic>
        <p:nvPicPr>
          <p:cNvPr id="1028" name="Picture 4">
            <a:extLst>
              <a:ext uri="{FF2B5EF4-FFF2-40B4-BE49-F238E27FC236}">
                <a16:creationId xmlns:a16="http://schemas.microsoft.com/office/drawing/2014/main" id="{3C4E032A-B0E1-AABC-1094-A0BF1E7DA9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445" y="4283719"/>
            <a:ext cx="2981325" cy="2495550"/>
          </a:xfrm>
          <a:prstGeom prst="rect">
            <a:avLst/>
          </a:prstGeom>
          <a:noFill/>
          <a:extLst>
            <a:ext uri="{909E8E84-426E-40DD-AFC4-6F175D3DCCD1}">
              <a14:hiddenFill xmlns:a14="http://schemas.microsoft.com/office/drawing/2010/main">
                <a:solidFill>
                  <a:srgbClr val="FFFFFF"/>
                </a:solidFill>
              </a14:hiddenFill>
            </a:ext>
          </a:extLst>
        </p:spPr>
      </p:pic>
      <p:sp>
        <p:nvSpPr>
          <p:cNvPr id="42" name="Google Shape;300;p33">
            <a:extLst>
              <a:ext uri="{FF2B5EF4-FFF2-40B4-BE49-F238E27FC236}">
                <a16:creationId xmlns:a16="http://schemas.microsoft.com/office/drawing/2014/main" id="{20C269F2-D28F-BAE8-AB19-D28F80B8A336}"/>
              </a:ext>
            </a:extLst>
          </p:cNvPr>
          <p:cNvSpPr txBox="1"/>
          <p:nvPr/>
        </p:nvSpPr>
        <p:spPr>
          <a:xfrm>
            <a:off x="617280" y="3551631"/>
            <a:ext cx="4235863" cy="143731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altLang="ko" sz="2100" dirty="0">
                <a:solidFill>
                  <a:srgbClr val="20204C"/>
                </a:solidFill>
                <a:latin typeface="Abril Fatface"/>
                <a:ea typeface="Abril Fatface"/>
                <a:cs typeface="Abril Fatface"/>
                <a:sym typeface="Abril Fatface"/>
              </a:rPr>
              <a:t>Which month did the clients show the lowest interest?</a:t>
            </a:r>
          </a:p>
        </p:txBody>
      </p:sp>
      <p:sp>
        <p:nvSpPr>
          <p:cNvPr id="44" name="TextBox 43">
            <a:extLst>
              <a:ext uri="{FF2B5EF4-FFF2-40B4-BE49-F238E27FC236}">
                <a16:creationId xmlns:a16="http://schemas.microsoft.com/office/drawing/2014/main" id="{EA45AB2F-3858-16DB-0770-B3ACD77384A6}"/>
              </a:ext>
            </a:extLst>
          </p:cNvPr>
          <p:cNvSpPr txBox="1"/>
          <p:nvPr/>
        </p:nvSpPr>
        <p:spPr>
          <a:xfrm>
            <a:off x="2735212" y="4636377"/>
            <a:ext cx="2462976" cy="1356782"/>
          </a:xfrm>
          <a:prstGeom prst="rect">
            <a:avLst/>
          </a:prstGeom>
          <a:noFill/>
        </p:spPr>
        <p:txBody>
          <a:bodyPr wrap="square">
            <a:spAutoFit/>
          </a:bodyPr>
          <a:lstStyle/>
          <a:p>
            <a:pPr rtl="0">
              <a:spcBef>
                <a:spcPts val="600"/>
              </a:spcBef>
              <a:spcAft>
                <a:spcPts val="500"/>
              </a:spcAft>
            </a:pPr>
            <a:r>
              <a:rPr lang="en-US" sz="1400" b="0" i="0" u="none" strike="noStrike" dirty="0">
                <a:solidFill>
                  <a:srgbClr val="212121"/>
                </a:solidFill>
                <a:effectLst/>
                <a:latin typeface="Roboto" panose="02000000000000000000" pitchFamily="2" charset="0"/>
              </a:rPr>
              <a:t>In the month of </a:t>
            </a:r>
            <a:r>
              <a:rPr lang="en-US" sz="1400" b="0" i="0" u="none" strike="noStrike" dirty="0" err="1">
                <a:solidFill>
                  <a:srgbClr val="212121"/>
                </a:solidFill>
                <a:effectLst/>
                <a:latin typeface="Roboto" panose="02000000000000000000" pitchFamily="2" charset="0"/>
              </a:rPr>
              <a:t>may,records</a:t>
            </a:r>
            <a:r>
              <a:rPr lang="en-US" sz="1400" b="0" i="0" u="none" strike="noStrike" dirty="0">
                <a:solidFill>
                  <a:srgbClr val="212121"/>
                </a:solidFill>
                <a:effectLst/>
                <a:latin typeface="Roboto" panose="02000000000000000000" pitchFamily="2" charset="0"/>
              </a:rPr>
              <a:t> are high but clients interest ratio is very less</a:t>
            </a:r>
            <a:endParaRPr lang="en-US" sz="1400" b="0" dirty="0">
              <a:effectLst/>
            </a:endParaRPr>
          </a:p>
          <a:p>
            <a:br>
              <a:rPr lang="en-US" dirty="0"/>
            </a:br>
            <a:endParaRPr lang="en-GB" dirty="0"/>
          </a:p>
        </p:txBody>
      </p:sp>
      <p:pic>
        <p:nvPicPr>
          <p:cNvPr id="1030" name="Picture 6">
            <a:extLst>
              <a:ext uri="{FF2B5EF4-FFF2-40B4-BE49-F238E27FC236}">
                <a16:creationId xmlns:a16="http://schemas.microsoft.com/office/drawing/2014/main" id="{EAF4DAC0-AE49-9735-925D-7CC5C1ED42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0579" y="890279"/>
            <a:ext cx="2464828" cy="242081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314BC8A-327E-5A76-3650-0DCB290FF9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07134" y="910979"/>
            <a:ext cx="2464828" cy="235325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47531F0D-4099-D603-B5C9-A9E524C6E72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59923" y="3358181"/>
            <a:ext cx="2289386" cy="232118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63720EC2-58E6-94D7-38BB-5DA1559C2DD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26515" y="3492254"/>
            <a:ext cx="2133600" cy="2085975"/>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ACEA1A17-E17B-2F66-79F3-38469EB733FA}"/>
              </a:ext>
            </a:extLst>
          </p:cNvPr>
          <p:cNvSpPr txBox="1"/>
          <p:nvPr/>
        </p:nvSpPr>
        <p:spPr>
          <a:xfrm>
            <a:off x="6183111" y="5961661"/>
            <a:ext cx="6105832" cy="1141338"/>
          </a:xfrm>
          <a:prstGeom prst="rect">
            <a:avLst/>
          </a:prstGeom>
          <a:noFill/>
        </p:spPr>
        <p:txBody>
          <a:bodyPr wrap="square">
            <a:spAutoFit/>
          </a:bodyPr>
          <a:lstStyle/>
          <a:p>
            <a:pPr rtl="0">
              <a:spcBef>
                <a:spcPts val="600"/>
              </a:spcBef>
              <a:spcAft>
                <a:spcPts val="500"/>
              </a:spcAft>
            </a:pPr>
            <a:r>
              <a:rPr lang="en-US" sz="1400" b="0" i="0" u="none" strike="noStrike" dirty="0">
                <a:solidFill>
                  <a:srgbClr val="212121"/>
                </a:solidFill>
                <a:effectLst/>
                <a:latin typeface="Arial" panose="020B0604020202020204" pitchFamily="34" charset="0"/>
              </a:rPr>
              <a:t>In month of March, September October and December client show high interest to deposit</a:t>
            </a:r>
            <a:endParaRPr lang="en-US" sz="1400" b="0" dirty="0">
              <a:effectLst/>
            </a:endParaRPr>
          </a:p>
          <a:p>
            <a:br>
              <a:rPr lang="en-US" dirty="0"/>
            </a:br>
            <a:endParaRPr lang="en-GB" dirty="0"/>
          </a:p>
        </p:txBody>
      </p:sp>
      <p:sp>
        <p:nvSpPr>
          <p:cNvPr id="51" name="Google Shape;300;p33">
            <a:extLst>
              <a:ext uri="{FF2B5EF4-FFF2-40B4-BE49-F238E27FC236}">
                <a16:creationId xmlns:a16="http://schemas.microsoft.com/office/drawing/2014/main" id="{78708C2C-A7F9-2500-B8B2-5D7202A4121A}"/>
              </a:ext>
            </a:extLst>
          </p:cNvPr>
          <p:cNvSpPr txBox="1"/>
          <p:nvPr/>
        </p:nvSpPr>
        <p:spPr>
          <a:xfrm>
            <a:off x="6740937" y="65848"/>
            <a:ext cx="5278998" cy="143731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altLang="ko" sz="2100" dirty="0">
                <a:solidFill>
                  <a:srgbClr val="20204C"/>
                </a:solidFill>
                <a:latin typeface="Abril Fatface"/>
                <a:ea typeface="Abril Fatface"/>
                <a:cs typeface="Abril Fatface"/>
                <a:sym typeface="Abril Fatface"/>
              </a:rPr>
              <a:t>Which period of the year does clients show more interest in the term deposit?</a:t>
            </a:r>
          </a:p>
        </p:txBody>
      </p:sp>
      <p:cxnSp>
        <p:nvCxnSpPr>
          <p:cNvPr id="7" name="Straight Connector 6">
            <a:extLst>
              <a:ext uri="{FF2B5EF4-FFF2-40B4-BE49-F238E27FC236}">
                <a16:creationId xmlns:a16="http://schemas.microsoft.com/office/drawing/2014/main" id="{46FB4E6F-0759-70F5-EA74-C0A8E898EC3F}"/>
              </a:ext>
            </a:extLst>
          </p:cNvPr>
          <p:cNvCxnSpPr>
            <a:cxnSpLocks/>
          </p:cNvCxnSpPr>
          <p:nvPr/>
        </p:nvCxnSpPr>
        <p:spPr>
          <a:xfrm flipV="1">
            <a:off x="501445" y="3488452"/>
            <a:ext cx="4949619" cy="9157"/>
          </a:xfrm>
          <a:prstGeom prst="line">
            <a:avLst/>
          </a:prstGeom>
          <a:ln w="38100">
            <a:solidFill>
              <a:srgbClr val="5F5FF6"/>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0D8341B-5812-0C1D-82CF-31211DA67C72}"/>
              </a:ext>
            </a:extLst>
          </p:cNvPr>
          <p:cNvCxnSpPr>
            <a:cxnSpLocks/>
          </p:cNvCxnSpPr>
          <p:nvPr/>
        </p:nvCxnSpPr>
        <p:spPr>
          <a:xfrm>
            <a:off x="5412658" y="882929"/>
            <a:ext cx="38406" cy="5488374"/>
          </a:xfrm>
          <a:prstGeom prst="line">
            <a:avLst/>
          </a:prstGeom>
          <a:ln w="38100">
            <a:solidFill>
              <a:srgbClr val="5F5FF6"/>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9" name="Google Shape;299;p33"/>
          <p:cNvSpPr/>
          <p:nvPr/>
        </p:nvSpPr>
        <p:spPr>
          <a:xfrm rot="-5400000">
            <a:off x="-2190751" y="3257550"/>
            <a:ext cx="4724400" cy="342900"/>
          </a:xfrm>
          <a:prstGeom prst="rect">
            <a:avLst/>
          </a:prstGeom>
          <a:solidFill>
            <a:srgbClr val="5F5FF6"/>
          </a:solidFill>
          <a:ln>
            <a:noFill/>
          </a:ln>
        </p:spPr>
        <p:txBody>
          <a:bodyPr spcFirstLastPara="1" wrap="square" lIns="72000" tIns="180000" rIns="72000" bIns="180000" anchor="ctr" anchorCtr="0">
            <a:noAutofit/>
          </a:bodyPr>
          <a:lstStyle/>
          <a:p>
            <a:pPr algn="r" defTabSz="1219170">
              <a:buClr>
                <a:srgbClr val="000000"/>
              </a:buClr>
            </a:pPr>
            <a:r>
              <a:rPr lang="en-US" altLang="ko" sz="1600" kern="0" dirty="0">
                <a:solidFill>
                  <a:srgbClr val="FFFFFF"/>
                </a:solidFill>
                <a:latin typeface="Abril Fatface"/>
                <a:ea typeface="Abril Fatface"/>
                <a:cs typeface="Abril Fatface"/>
                <a:sym typeface="Abril Fatface"/>
              </a:rPr>
              <a:t>Developing questions and extracting insights</a:t>
            </a:r>
          </a:p>
        </p:txBody>
      </p:sp>
      <p:pic>
        <p:nvPicPr>
          <p:cNvPr id="2050" name="Picture 2">
            <a:extLst>
              <a:ext uri="{FF2B5EF4-FFF2-40B4-BE49-F238E27FC236}">
                <a16:creationId xmlns:a16="http://schemas.microsoft.com/office/drawing/2014/main" id="{9F51E6B9-B00E-3C31-DFB8-9B93C0F9C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2812" y="642761"/>
            <a:ext cx="7604924" cy="30738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728CB54-4540-F2AF-5B8A-D0BDE2A9CF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8014" y="3763545"/>
            <a:ext cx="6990734" cy="27717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88E57A1-0A96-E824-1451-98FC4700D78A}"/>
              </a:ext>
            </a:extLst>
          </p:cNvPr>
          <p:cNvSpPr txBox="1"/>
          <p:nvPr/>
        </p:nvSpPr>
        <p:spPr>
          <a:xfrm>
            <a:off x="9235262" y="3316484"/>
            <a:ext cx="2622441" cy="1723549"/>
          </a:xfrm>
          <a:prstGeom prst="rect">
            <a:avLst/>
          </a:prstGeom>
          <a:noFill/>
        </p:spPr>
        <p:txBody>
          <a:bodyPr wrap="square">
            <a:spAutoFit/>
          </a:bodyPr>
          <a:lstStyle/>
          <a:p>
            <a:pPr rtl="0">
              <a:spcBef>
                <a:spcPts val="0"/>
              </a:spcBef>
              <a:spcAft>
                <a:spcPts val="0"/>
              </a:spcAft>
            </a:pPr>
            <a:r>
              <a:rPr lang="en-US" sz="1400" b="0" i="0" u="none" strike="noStrike" dirty="0">
                <a:solidFill>
                  <a:srgbClr val="000000"/>
                </a:solidFill>
                <a:effectLst/>
                <a:latin typeface="Arial" panose="020B0604020202020204" pitchFamily="34" charset="0"/>
              </a:rPr>
              <a:t>Clients with no housing and personal loan are more interested in the term deposit as compared to the client with housing  and personal loan </a:t>
            </a:r>
            <a:endParaRPr lang="en-US" sz="1400" b="0" dirty="0">
              <a:effectLst/>
            </a:endParaRPr>
          </a:p>
          <a:p>
            <a:br>
              <a:rPr lang="en-US" dirty="0"/>
            </a:br>
            <a:endParaRPr lang="en-GB" dirty="0"/>
          </a:p>
        </p:txBody>
      </p:sp>
      <p:sp>
        <p:nvSpPr>
          <p:cNvPr id="11" name="Google Shape;300;p33">
            <a:extLst>
              <a:ext uri="{FF2B5EF4-FFF2-40B4-BE49-F238E27FC236}">
                <a16:creationId xmlns:a16="http://schemas.microsoft.com/office/drawing/2014/main" id="{E38A7F42-B8F2-4A21-41DD-90444B083E94}"/>
              </a:ext>
            </a:extLst>
          </p:cNvPr>
          <p:cNvSpPr txBox="1"/>
          <p:nvPr/>
        </p:nvSpPr>
        <p:spPr>
          <a:xfrm>
            <a:off x="9513347" y="347245"/>
            <a:ext cx="2344356" cy="143731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altLang="ko" sz="2100" dirty="0">
                <a:solidFill>
                  <a:srgbClr val="20204C"/>
                </a:solidFill>
                <a:latin typeface="Abril Fatface"/>
                <a:ea typeface="Abril Fatface"/>
                <a:cs typeface="Abril Fatface"/>
                <a:sym typeface="Abril Fatface"/>
              </a:rPr>
              <a:t>Are clients with housing loan interested in the term deposit?</a:t>
            </a:r>
          </a:p>
        </p:txBody>
      </p:sp>
    </p:spTree>
    <p:extLst>
      <p:ext uri="{BB962C8B-B14F-4D97-AF65-F5344CB8AC3E}">
        <p14:creationId xmlns:p14="http://schemas.microsoft.com/office/powerpoint/2010/main" val="1164520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PTMON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467</Words>
  <Application>Microsoft Office PowerPoint</Application>
  <PresentationFormat>Widescreen</PresentationFormat>
  <Paragraphs>48</Paragraphs>
  <Slides>5</Slides>
  <Notes>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vt:i4>
      </vt:variant>
    </vt:vector>
  </HeadingPairs>
  <TitlesOfParts>
    <vt:vector size="14" baseType="lpstr">
      <vt:lpstr>Abril Fatface</vt:lpstr>
      <vt:lpstr>Arial</vt:lpstr>
      <vt:lpstr>Calibri</vt:lpstr>
      <vt:lpstr>Calibri Light</vt:lpstr>
      <vt:lpstr>Helvetica Neue</vt:lpstr>
      <vt:lpstr>Roboto</vt:lpstr>
      <vt:lpstr>Symbol</vt:lpstr>
      <vt:lpstr>Office Theme</vt:lpstr>
      <vt:lpstr>PPTMON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Ascension Consulting Services</dc:creator>
  <cp:lastModifiedBy>Ascension Consulting Services</cp:lastModifiedBy>
  <cp:revision>6</cp:revision>
  <dcterms:created xsi:type="dcterms:W3CDTF">2022-07-08T17:21:46Z</dcterms:created>
  <dcterms:modified xsi:type="dcterms:W3CDTF">2022-07-08T22:27:40Z</dcterms:modified>
</cp:coreProperties>
</file>