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4" r:id="rId7"/>
    <p:sldId id="260" r:id="rId8"/>
    <p:sldId id="261" r:id="rId9"/>
    <p:sldId id="265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28798-CD1D-4B8E-BA69-D447C12B1805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21C4A-1487-4B9E-AFB1-BF4B89C9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intent/tweet?url=http://www.forbes.com/sites/rrapier/2018/07/01/china-emits-more-carbon-dioxide-than-the-u-s-and-eu-combined/&amp;text=Over%20the%20past%20decade,%20the%20U.S.%20has%20decreased%20annual%20carbon%20dioxide%20emissions%C2%A0by%20nearly%20800%20million%20tons.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21C4A-1487-4B9E-AFB1-BF4B89C9A6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00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Over the past decade, the U.S. has decreased annual carbon dioxide emissions by nearly 800 million tons.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by far the most of any country in the world, and is primarily a result of shifting coal-fired power to natural gas and renewables</a:t>
            </a:r>
          </a:p>
          <a:p>
            <a:r>
              <a:rPr lang="en-US" dirty="0" smtClean="0"/>
              <a:t>Coal’s contribution to total electricity generation decreased from 50% to 30%; </a:t>
            </a:r>
          </a:p>
          <a:p>
            <a:r>
              <a:rPr lang="en-US" dirty="0" smtClean="0"/>
              <a:t> Natural gas’s contribution to total electricity generation increased from 19% to 34%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21C4A-1487-4B9E-AFB1-BF4B89C9A6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21C4A-1487-4B9E-AFB1-BF4B89C9A6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9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7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86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9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81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95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9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2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0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4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F8A59C-0F0B-4CAB-A25F-A46975A0F16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ACE3-3445-41B5-84A7-FFB603BF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38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C9B0E2-BC72-4CAB-BDBC-FC2086A0600C}"/>
              </a:ext>
            </a:extLst>
          </p:cNvPr>
          <p:cNvSpPr txBox="1"/>
          <p:nvPr/>
        </p:nvSpPr>
        <p:spPr>
          <a:xfrm>
            <a:off x="0" y="1964353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DATA SCIENCE</a:t>
            </a:r>
          </a:p>
          <a:p>
            <a:pPr algn="ctr"/>
            <a:r>
              <a:rPr lang="en-US" sz="6600" dirty="0"/>
              <a:t>MINI </a:t>
            </a:r>
            <a:r>
              <a:rPr lang="en-US" sz="6600" dirty="0" smtClean="0"/>
              <a:t>PROJECT</a:t>
            </a:r>
          </a:p>
          <a:p>
            <a:pPr algn="ctr"/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934A6-A1B6-4B10-BF38-2A6C0F0DF70A}"/>
              </a:ext>
            </a:extLst>
          </p:cNvPr>
          <p:cNvSpPr txBox="1"/>
          <p:nvPr/>
        </p:nvSpPr>
        <p:spPr>
          <a:xfrm>
            <a:off x="9804808" y="5103674"/>
            <a:ext cx="23871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Made </a:t>
            </a:r>
            <a:r>
              <a:rPr lang="en-US" dirty="0" smtClean="0"/>
              <a:t>by-</a:t>
            </a:r>
          </a:p>
          <a:p>
            <a:r>
              <a:rPr lang="en-US" u="sng" dirty="0"/>
              <a:t>DATA </a:t>
            </a:r>
            <a:r>
              <a:rPr lang="en-US" u="sng" dirty="0" smtClean="0"/>
              <a:t>WHISPERERS</a:t>
            </a:r>
            <a:endParaRPr lang="en-US" u="sng" dirty="0"/>
          </a:p>
          <a:p>
            <a:r>
              <a:rPr lang="en-US" dirty="0" err="1"/>
              <a:t>M.Adithya</a:t>
            </a:r>
            <a:r>
              <a:rPr lang="en-US" dirty="0"/>
              <a:t> Vardhan</a:t>
            </a:r>
          </a:p>
          <a:p>
            <a:r>
              <a:rPr lang="en-US" dirty="0" err="1"/>
              <a:t>Prithvi.V</a:t>
            </a:r>
            <a:endParaRPr lang="en-US" dirty="0"/>
          </a:p>
          <a:p>
            <a:r>
              <a:rPr lang="en-US" dirty="0"/>
              <a:t>Daksha Singhal</a:t>
            </a:r>
          </a:p>
        </p:txBody>
      </p:sp>
    </p:spTree>
    <p:extLst>
      <p:ext uri="{BB962C8B-B14F-4D97-AF65-F5344CB8AC3E}">
        <p14:creationId xmlns:p14="http://schemas.microsoft.com/office/powerpoint/2010/main" val="23392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288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  <a:endParaRPr lang="en-US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9565" y="3592235"/>
            <a:ext cx="949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alpha  value is taken as 0.05.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565" y="1397675"/>
            <a:ext cx="9348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wanted to check if the mean of the  </a:t>
            </a:r>
            <a:r>
              <a:rPr lang="en-US" dirty="0"/>
              <a:t>emission in the year 2005</a:t>
            </a:r>
          </a:p>
          <a:p>
            <a:r>
              <a:rPr lang="en-US" dirty="0" smtClean="0"/>
              <a:t>     Was </a:t>
            </a:r>
            <a:r>
              <a:rPr lang="en-US" dirty="0"/>
              <a:t>equal to the </a:t>
            </a:r>
            <a:r>
              <a:rPr lang="en-US" dirty="0" smtClean="0"/>
              <a:t>27.1</a:t>
            </a:r>
          </a:p>
          <a:p>
            <a:r>
              <a:rPr lang="en-US" dirty="0" smtClean="0"/>
              <a:t>     Therefore,</a:t>
            </a:r>
            <a:r>
              <a:rPr lang="en-US" dirty="0"/>
              <a:t> We took a double ended  tail </a:t>
            </a:r>
            <a:r>
              <a:rPr lang="en-US" dirty="0" smtClean="0"/>
              <a:t>Hypothesis.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79565" y="2945904"/>
                <a:ext cx="66054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null Hypothesis 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=The </a:t>
                </a:r>
                <a:r>
                  <a:rPr lang="en-US" dirty="0"/>
                  <a:t>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emission is equal </a:t>
                </a:r>
                <a:r>
                  <a:rPr lang="en-US" dirty="0" smtClean="0"/>
                  <a:t>to 27.1.</a:t>
                </a:r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65" y="2945904"/>
                <a:ext cx="6605452" cy="646331"/>
              </a:xfrm>
              <a:prstGeom prst="rect">
                <a:avLst/>
              </a:prstGeom>
              <a:blipFill>
                <a:blip r:embed="rId2"/>
                <a:stretch>
                  <a:fillRect l="-554" t="-4717" r="-92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79565" y="2299573"/>
                <a:ext cx="66054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Alternate Hypothesis 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!= </a:t>
                </a:r>
                <a:r>
                  <a:rPr lang="en-US" dirty="0" smtClean="0"/>
                  <a:t>The </a:t>
                </a:r>
                <a:r>
                  <a:rPr lang="en-US" dirty="0"/>
                  <a:t>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emission is not equal to </a:t>
                </a:r>
                <a:r>
                  <a:rPr lang="en-US" dirty="0" smtClean="0"/>
                  <a:t>27.1.</a:t>
                </a:r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65" y="2299573"/>
                <a:ext cx="6605452" cy="646331"/>
              </a:xfrm>
              <a:prstGeom prst="rect">
                <a:avLst/>
              </a:prstGeom>
              <a:blipFill>
                <a:blip r:embed="rId3"/>
                <a:stretch>
                  <a:fillRect l="-5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8" y="4100903"/>
            <a:ext cx="11240876" cy="22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1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288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  <a:endParaRPr lang="en-US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1280160"/>
            <a:ext cx="8217026" cy="52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5736" y="2534194"/>
            <a:ext cx="889378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u="sng" spc="300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THANK YOU</a:t>
            </a:r>
            <a:endParaRPr lang="en-US" sz="11500" u="sng" spc="3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C312FC-489D-4BB4-85D9-DE2D0D4B87CB}"/>
              </a:ext>
            </a:extLst>
          </p:cNvPr>
          <p:cNvSpPr txBox="1"/>
          <p:nvPr/>
        </p:nvSpPr>
        <p:spPr>
          <a:xfrm>
            <a:off x="0" y="15979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 OUR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24CA7-046D-4419-BFE6-A4070A13A321}"/>
              </a:ext>
            </a:extLst>
          </p:cNvPr>
          <p:cNvSpPr txBox="1"/>
          <p:nvPr/>
        </p:nvSpPr>
        <p:spPr>
          <a:xfrm>
            <a:off x="1713391" y="1012054"/>
            <a:ext cx="823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data set </a:t>
            </a:r>
            <a:r>
              <a:rPr lang="en-US" dirty="0"/>
              <a:t>is based on </a:t>
            </a:r>
            <a:r>
              <a:rPr lang="en-US" dirty="0" smtClean="0"/>
              <a:t>the study of air </a:t>
            </a:r>
            <a:r>
              <a:rPr lang="en-US" dirty="0"/>
              <a:t>pollution of Phoenix City in Arizona State from the year 2000 to </a:t>
            </a:r>
            <a:r>
              <a:rPr lang="en-US" dirty="0" smtClean="0"/>
              <a:t>2008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B08D34-310B-429B-B71A-FACD4426A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2020"/>
            <a:ext cx="12192000" cy="3471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8674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dataset has 11030 columns and 25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90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DATA</a:t>
            </a:r>
            <a:endParaRPr lang="en-US" sz="4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691" y="4148663"/>
            <a:ext cx="2225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DATE/TIME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Local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5691" y="17838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Unit of measurement of 4 gases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711" y="246816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NUMERIC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Mean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AQI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Max </a:t>
            </a:r>
            <a:r>
              <a:rPr lang="en-US" dirty="0" smtClean="0"/>
              <a:t>Value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Max </a:t>
            </a:r>
            <a:r>
              <a:rPr lang="en-US" dirty="0" smtClean="0"/>
              <a:t>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6340" y="-99477"/>
            <a:ext cx="5040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67" y="1499468"/>
            <a:ext cx="965102" cy="4162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06" y="1499468"/>
            <a:ext cx="848330" cy="4162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09" y="1457424"/>
            <a:ext cx="867281" cy="42791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8" y="1457423"/>
            <a:ext cx="1023552" cy="427917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183231" y="927463"/>
            <a:ext cx="12775" cy="565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05" y="1457423"/>
            <a:ext cx="848348" cy="42791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097" y="1457423"/>
            <a:ext cx="728048" cy="416200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8707272" y="2606722"/>
            <a:ext cx="1282889" cy="476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697220" y="2606722"/>
            <a:ext cx="1282889" cy="476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</a:p>
          <a:p>
            <a:pPr algn="ctr"/>
            <a:endParaRPr lang="en-US" sz="5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1" y="2127941"/>
            <a:ext cx="6072340" cy="4113171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77920" y="3465790"/>
            <a:ext cx="2695303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 is 1650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ean is 1000 </a:t>
            </a:r>
          </a:p>
        </p:txBody>
      </p:sp>
      <p:sp>
        <p:nvSpPr>
          <p:cNvPr id="16" name="Left Brace 15"/>
          <p:cNvSpPr/>
          <p:nvPr/>
        </p:nvSpPr>
        <p:spPr>
          <a:xfrm rot="5400000">
            <a:off x="4019549" y="4396190"/>
            <a:ext cx="404949" cy="14684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uble Bracket 16"/>
          <p:cNvSpPr/>
          <p:nvPr/>
        </p:nvSpPr>
        <p:spPr>
          <a:xfrm>
            <a:off x="4684395" y="2561415"/>
            <a:ext cx="1776549" cy="291627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6526" y="4389120"/>
            <a:ext cx="496388" cy="53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0383" y="4019788"/>
            <a:ext cx="224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During Day time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22914" y="3480913"/>
            <a:ext cx="815204" cy="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7281" y="3281124"/>
            <a:ext cx="224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During Night time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6" grpId="0" animBg="1"/>
      <p:bldP spid="17" grpId="0" animBg="1"/>
      <p:bldP spid="1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8911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</a:p>
          <a:p>
            <a:pPr algn="ctr"/>
            <a:endParaRPr lang="en-US" sz="5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7" y="2062174"/>
            <a:ext cx="6105822" cy="4113171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923313" y="3503206"/>
            <a:ext cx="2773679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 is 4500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is 3000 </a:t>
            </a:r>
          </a:p>
        </p:txBody>
      </p:sp>
      <p:sp>
        <p:nvSpPr>
          <p:cNvPr id="15" name="Double Bracket 14"/>
          <p:cNvSpPr/>
          <p:nvPr/>
        </p:nvSpPr>
        <p:spPr>
          <a:xfrm>
            <a:off x="2769325" y="2724976"/>
            <a:ext cx="1240972" cy="24688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107996"/>
            <a:ext cx="7452360" cy="504549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5029200" y="5238206"/>
            <a:ext cx="16981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192" y="4868874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32% decreases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501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58140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1690169"/>
            <a:ext cx="7207708" cy="49628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094514" y="5303520"/>
            <a:ext cx="2468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9396" y="493418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38% decreased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501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66848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41" y="1651399"/>
            <a:ext cx="6444750" cy="4370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5841" y="6021977"/>
            <a:ext cx="64447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NO2 Mean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618780" y="3836688"/>
            <a:ext cx="47399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 Mean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307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49924" y="3005691"/>
            <a:ext cx="4023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From the graph we concluded, that the source of the emission of </a:t>
            </a:r>
          </a:p>
          <a:p>
            <a:r>
              <a:rPr lang="en-US" sz="2000" b="1" dirty="0" smtClean="0">
                <a:latin typeface="Book Antiqua" panose="02040602050305030304" pitchFamily="18" charset="0"/>
              </a:rPr>
              <a:t>Carbon monoxide and </a:t>
            </a:r>
          </a:p>
          <a:p>
            <a:r>
              <a:rPr lang="en-US" sz="2000" b="1" dirty="0" smtClean="0">
                <a:latin typeface="Book Antiqua" panose="02040602050305030304" pitchFamily="18" charset="0"/>
              </a:rPr>
              <a:t>Nitrogen dioxide is the same.</a:t>
            </a:r>
            <a:endParaRPr lang="en-US" sz="2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4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1439</TotalTime>
  <Words>207</Words>
  <Application>Microsoft Office PowerPoint</Application>
  <PresentationFormat>Widescreen</PresentationFormat>
  <Paragraphs>61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Berlin Sans FB Demi</vt:lpstr>
      <vt:lpstr>Book Antiqua</vt:lpstr>
      <vt:lpstr>Calibri</vt:lpstr>
      <vt:lpstr>Cambria Math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MAINAKI SARAF</dc:creator>
  <cp:lastModifiedBy>Daksha Singhal</cp:lastModifiedBy>
  <cp:revision>40</cp:revision>
  <dcterms:created xsi:type="dcterms:W3CDTF">2018-11-19T03:52:40Z</dcterms:created>
  <dcterms:modified xsi:type="dcterms:W3CDTF">2018-11-20T06:26:48Z</dcterms:modified>
</cp:coreProperties>
</file>