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3812345"/>
            <a:ext cx="10993549" cy="1603717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Presentation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err="1" smtClean="0">
                <a:solidFill>
                  <a:schemeClr val="tx1"/>
                </a:solidFill>
              </a:rPr>
              <a:t>sql</a:t>
            </a:r>
            <a:r>
              <a:rPr lang="en-IN" b="1" dirty="0" smtClean="0">
                <a:solidFill>
                  <a:schemeClr val="tx1"/>
                </a:solidFill>
              </a:rPr>
              <a:t> project – Olympics data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Q9. In which sports United States has most medals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2377440"/>
            <a:ext cx="4225562" cy="2116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97" y="2808515"/>
            <a:ext cx="3148149" cy="14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Q10. Find top 3 players who have won most medals along with their sports and country.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2695574"/>
            <a:ext cx="4545874" cy="230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629" y="2933699"/>
            <a:ext cx="4350476" cy="15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Q11. Find player with most gold medals in cycling along with his country.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2" y="2312126"/>
            <a:ext cx="4245428" cy="2351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64" y="2625634"/>
            <a:ext cx="3781288" cy="15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Q12. Find player with most medals (Gold + Silver + Bronze) in Basketball also show his country.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560320"/>
            <a:ext cx="4598125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326" y="2939143"/>
            <a:ext cx="3678827" cy="10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Q13. Find out the count of different medals of the top basketball player.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2429692"/>
            <a:ext cx="4180115" cy="2338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2429692"/>
            <a:ext cx="5577840" cy="23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Q14. Find out medals won by male, female each year.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2875053"/>
            <a:ext cx="3500845" cy="2245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2875053"/>
            <a:ext cx="3317965" cy="22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48267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96749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Show how many medal counts present for entire data.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4558936" y="6812281"/>
            <a:ext cx="3487783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7" y="2795451"/>
            <a:ext cx="3317966" cy="2042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663" y="2795451"/>
            <a:ext cx="3278777" cy="20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Show count of unique Sports are present in </a:t>
            </a:r>
            <a:r>
              <a:rPr lang="en-US" dirty="0" err="1"/>
              <a:t>olympics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2927009"/>
            <a:ext cx="3461658" cy="1566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891" y="2927009"/>
            <a:ext cx="2664823" cy="15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Show how many different medals won by Team India in data.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91" y="2547257"/>
            <a:ext cx="3561397" cy="2155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57" y="2547257"/>
            <a:ext cx="3944983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Show event wise medals won by </a:t>
            </a:r>
            <a:r>
              <a:rPr lang="en-US" dirty="0" err="1"/>
              <a:t>india</a:t>
            </a:r>
            <a:r>
              <a:rPr lang="en-US" dirty="0"/>
              <a:t> show from highest to lowest medals won in order.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2695672"/>
            <a:ext cx="3958045" cy="2163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23" y="2695671"/>
            <a:ext cx="4571999" cy="21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Q5. Show event and </a:t>
            </a:r>
            <a:r>
              <a:rPr lang="en-US" dirty="0" err="1"/>
              <a:t>yearwise</a:t>
            </a:r>
            <a:r>
              <a:rPr lang="en-US" dirty="0"/>
              <a:t> medals won by </a:t>
            </a:r>
            <a:r>
              <a:rPr lang="en-US" dirty="0" err="1"/>
              <a:t>india</a:t>
            </a:r>
            <a:r>
              <a:rPr lang="en-US" dirty="0"/>
              <a:t> in order of year.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5" y="2577329"/>
            <a:ext cx="3582352" cy="1968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37" y="2462211"/>
            <a:ext cx="4754880" cy="20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Q6. Show the country with maximum medals won gold, silver, bronze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1" y="2862261"/>
            <a:ext cx="3252650" cy="184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06" y="2862261"/>
            <a:ext cx="3331028" cy="18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 Show the top 10 countries with respect to gold medals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2695575"/>
            <a:ext cx="3944983" cy="2046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194" y="2505075"/>
            <a:ext cx="3278777" cy="22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Q8. Show in which year did United States won most medals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2499728"/>
            <a:ext cx="4389119" cy="2255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77" y="3000374"/>
            <a:ext cx="2860765" cy="14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</TotalTime>
  <Words>206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</vt:lpstr>
      <vt:lpstr>Presentation sql project – Olympics data </vt:lpstr>
      <vt:lpstr>Q1. Show how many medal counts present for entire data.</vt:lpstr>
      <vt:lpstr>Q2. Show count of unique Sports are present in olympics.</vt:lpstr>
      <vt:lpstr>Q3. Show how many different medals won by Team India in data.</vt:lpstr>
      <vt:lpstr>Q4. Show event wise medals won by india show from highest to lowest medals won in order.</vt:lpstr>
      <vt:lpstr>Q5. Show event and yearwise medals won by india in order of year.</vt:lpstr>
      <vt:lpstr>Q6. Show the country with maximum medals won gold, silver, bronze</vt:lpstr>
      <vt:lpstr>Q7. Show the top 10 countries with respect to gold medals</vt:lpstr>
      <vt:lpstr>Q8. Show in which year did United States won most medals</vt:lpstr>
      <vt:lpstr>Q9. In which sports United States has most medals</vt:lpstr>
      <vt:lpstr>Q10. Find top 3 players who have won most medals along with their sports and country.</vt:lpstr>
      <vt:lpstr>Q11. Find player with most gold medals in cycling along with his country.</vt:lpstr>
      <vt:lpstr>Q12. Find player with most medals (Gold + Silver + Bronze) in Basketball also show his country.</vt:lpstr>
      <vt:lpstr>Q13. Find out the count of different medals of the top basketball player.</vt:lpstr>
      <vt:lpstr> Q14. Find out medals won by male, female each year.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sql project – Olympics data</dc:title>
  <dc:creator>USER</dc:creator>
  <cp:lastModifiedBy>USER</cp:lastModifiedBy>
  <cp:revision>6</cp:revision>
  <dcterms:created xsi:type="dcterms:W3CDTF">2023-10-25T12:35:16Z</dcterms:created>
  <dcterms:modified xsi:type="dcterms:W3CDTF">2023-10-26T09:27:36Z</dcterms:modified>
</cp:coreProperties>
</file>