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  <p:sldId id="264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2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5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3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7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2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8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1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7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4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7DD7-E932-4819-9C0E-40CF55FE33D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33DE-0A92-40E4-9C3F-DC8DF452E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6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10837" y="37733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2" name="椭圆 1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10837" y="863112"/>
            <a:ext cx="8504359" cy="244800"/>
            <a:chOff x="958362" y="1186962"/>
            <a:chExt cx="8504359" cy="244800"/>
          </a:xfrm>
          <a:solidFill>
            <a:schemeClr val="bg1">
              <a:lumMod val="50000"/>
            </a:schemeClr>
          </a:solidFill>
        </p:grpSpPr>
        <p:sp>
          <p:nvSpPr>
            <p:cNvPr id="22" name="椭圆 21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710837" y="134888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10837" y="1834662"/>
            <a:ext cx="8504359" cy="244800"/>
            <a:chOff x="958362" y="1186962"/>
            <a:chExt cx="8504359" cy="244800"/>
          </a:xfrm>
          <a:solidFill>
            <a:schemeClr val="bg1">
              <a:lumMod val="50000"/>
            </a:schemeClr>
          </a:solidFill>
        </p:grpSpPr>
        <p:sp>
          <p:nvSpPr>
            <p:cNvPr id="60" name="椭圆 59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710837" y="232043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79" name="椭圆 78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10837" y="2806212"/>
            <a:ext cx="8504359" cy="244800"/>
            <a:chOff x="958362" y="1186962"/>
            <a:chExt cx="8504359" cy="244800"/>
          </a:xfrm>
          <a:solidFill>
            <a:schemeClr val="bg1">
              <a:lumMod val="50000"/>
            </a:schemeClr>
          </a:solidFill>
        </p:grpSpPr>
        <p:sp>
          <p:nvSpPr>
            <p:cNvPr id="98" name="椭圆 97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710837" y="329198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117" name="椭圆 116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10837" y="3777762"/>
            <a:ext cx="8504359" cy="244800"/>
            <a:chOff x="958362" y="1186962"/>
            <a:chExt cx="8504359" cy="244800"/>
          </a:xfrm>
          <a:solidFill>
            <a:schemeClr val="bg1">
              <a:lumMod val="50000"/>
            </a:schemeClr>
          </a:solidFill>
        </p:grpSpPr>
        <p:sp>
          <p:nvSpPr>
            <p:cNvPr id="136" name="椭圆 135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710837" y="426353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155" name="椭圆 154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710837" y="4749312"/>
            <a:ext cx="8504359" cy="244800"/>
            <a:chOff x="958362" y="1186962"/>
            <a:chExt cx="8504359" cy="244800"/>
          </a:xfrm>
          <a:solidFill>
            <a:schemeClr val="bg1">
              <a:lumMod val="50000"/>
            </a:schemeClr>
          </a:solidFill>
        </p:grpSpPr>
        <p:sp>
          <p:nvSpPr>
            <p:cNvPr id="174" name="椭圆 173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710837" y="523508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193" name="椭圆 192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710837" y="5720862"/>
            <a:ext cx="8504359" cy="244800"/>
            <a:chOff x="958362" y="1186962"/>
            <a:chExt cx="8504359" cy="244800"/>
          </a:xfrm>
          <a:solidFill>
            <a:schemeClr val="bg1">
              <a:lumMod val="50000"/>
            </a:schemeClr>
          </a:solidFill>
        </p:grpSpPr>
        <p:sp>
          <p:nvSpPr>
            <p:cNvPr id="212" name="椭圆 211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1710837" y="6206637"/>
            <a:ext cx="8504359" cy="244800"/>
            <a:chOff x="958362" y="1186962"/>
            <a:chExt cx="8504359" cy="244800"/>
          </a:xfrm>
          <a:solidFill>
            <a:schemeClr val="bg1">
              <a:lumMod val="85000"/>
            </a:schemeClr>
          </a:solidFill>
        </p:grpSpPr>
        <p:sp>
          <p:nvSpPr>
            <p:cNvPr id="231" name="椭圆 230"/>
            <p:cNvSpPr/>
            <p:nvPr/>
          </p:nvSpPr>
          <p:spPr>
            <a:xfrm>
              <a:off x="9583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4441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19299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4156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9014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33872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38730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43587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48445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53303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58161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63018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67876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72734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775921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824498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8730762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9216537" y="1186962"/>
              <a:ext cx="246184" cy="24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72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/>
          <p:cNvGrpSpPr/>
          <p:nvPr/>
        </p:nvGrpSpPr>
        <p:grpSpPr>
          <a:xfrm>
            <a:off x="3548346" y="1845822"/>
            <a:ext cx="5589709" cy="3159450"/>
            <a:chOff x="3548346" y="1845822"/>
            <a:chExt cx="5589709" cy="3159450"/>
          </a:xfrm>
        </p:grpSpPr>
        <p:sp>
          <p:nvSpPr>
            <p:cNvPr id="2" name="椭圆 1"/>
            <p:cNvSpPr/>
            <p:nvPr/>
          </p:nvSpPr>
          <p:spPr>
            <a:xfrm>
              <a:off x="3548346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4034121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519896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05671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491446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977221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2996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48771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434546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7920321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406096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91871" y="18458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48346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034121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519896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005671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491446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977221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6462996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948771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434546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920321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406096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91871" y="23315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548346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034121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519896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005671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491446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977221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462996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948771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7434546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920321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406096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891871" y="28173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48346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034121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519896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005671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491446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977221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462996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6948771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7434546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7920321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406096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891871" y="330314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3548346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034121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519896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005671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491446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5977221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6462996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948771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434546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920321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8406096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8891871" y="378892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548346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034121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4519896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5005671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5491446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5977221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462996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948771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7434546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7920321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8406096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8891871" y="4274697"/>
              <a:ext cx="246184" cy="24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548346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034121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4519896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5005671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491446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5977221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462996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948771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7434546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7920321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8406096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8891871" y="4760472"/>
              <a:ext cx="246184" cy="24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0" name="直接箭头连接符 249"/>
          <p:cNvCxnSpPr>
            <a:stCxn id="2" idx="6"/>
            <a:endCxn id="3" idx="2"/>
          </p:cNvCxnSpPr>
          <p:nvPr/>
        </p:nvCxnSpPr>
        <p:spPr>
          <a:xfrm>
            <a:off x="3794530" y="19682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22" idx="5"/>
            <a:endCxn id="42" idx="1"/>
          </p:cNvCxnSpPr>
          <p:nvPr/>
        </p:nvCxnSpPr>
        <p:spPr>
          <a:xfrm>
            <a:off x="3758477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42" idx="5"/>
            <a:endCxn id="62" idx="1"/>
          </p:cNvCxnSpPr>
          <p:nvPr/>
        </p:nvCxnSpPr>
        <p:spPr>
          <a:xfrm>
            <a:off x="4244252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62" idx="5"/>
            <a:endCxn id="82" idx="1"/>
          </p:cNvCxnSpPr>
          <p:nvPr/>
        </p:nvCxnSpPr>
        <p:spPr>
          <a:xfrm>
            <a:off x="4730027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82" idx="5"/>
            <a:endCxn id="102" idx="1"/>
          </p:cNvCxnSpPr>
          <p:nvPr/>
        </p:nvCxnSpPr>
        <p:spPr>
          <a:xfrm>
            <a:off x="5215802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/>
          <p:cNvCxnSpPr>
            <a:stCxn id="102" idx="5"/>
            <a:endCxn id="122" idx="1"/>
          </p:cNvCxnSpPr>
          <p:nvPr/>
        </p:nvCxnSpPr>
        <p:spPr>
          <a:xfrm>
            <a:off x="5701577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122" idx="6"/>
            <a:endCxn id="123" idx="2"/>
          </p:cNvCxnSpPr>
          <p:nvPr/>
        </p:nvCxnSpPr>
        <p:spPr>
          <a:xfrm>
            <a:off x="6223405" y="48828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123" idx="6"/>
            <a:endCxn id="124" idx="2"/>
          </p:cNvCxnSpPr>
          <p:nvPr/>
        </p:nvCxnSpPr>
        <p:spPr>
          <a:xfrm>
            <a:off x="6709180" y="48828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124" idx="6"/>
            <a:endCxn id="125" idx="2"/>
          </p:cNvCxnSpPr>
          <p:nvPr/>
        </p:nvCxnSpPr>
        <p:spPr>
          <a:xfrm>
            <a:off x="7194955" y="48828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125" idx="6"/>
            <a:endCxn id="126" idx="2"/>
          </p:cNvCxnSpPr>
          <p:nvPr/>
        </p:nvCxnSpPr>
        <p:spPr>
          <a:xfrm>
            <a:off x="7680730" y="48828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/>
          <p:cNvCxnSpPr>
            <a:stCxn id="126" idx="6"/>
            <a:endCxn id="127" idx="2"/>
          </p:cNvCxnSpPr>
          <p:nvPr/>
        </p:nvCxnSpPr>
        <p:spPr>
          <a:xfrm>
            <a:off x="8166505" y="48828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>
            <a:stCxn id="127" idx="6"/>
            <a:endCxn id="128" idx="2"/>
          </p:cNvCxnSpPr>
          <p:nvPr/>
        </p:nvCxnSpPr>
        <p:spPr>
          <a:xfrm>
            <a:off x="8652280" y="48828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89" idx="5"/>
            <a:endCxn id="109" idx="1"/>
          </p:cNvCxnSpPr>
          <p:nvPr/>
        </p:nvCxnSpPr>
        <p:spPr>
          <a:xfrm>
            <a:off x="8616227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69" idx="5"/>
            <a:endCxn id="89" idx="1"/>
          </p:cNvCxnSpPr>
          <p:nvPr/>
        </p:nvCxnSpPr>
        <p:spPr>
          <a:xfrm>
            <a:off x="8130452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49" idx="5"/>
            <a:endCxn id="69" idx="1"/>
          </p:cNvCxnSpPr>
          <p:nvPr/>
        </p:nvCxnSpPr>
        <p:spPr>
          <a:xfrm>
            <a:off x="7644677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9" idx="5"/>
            <a:endCxn id="49" idx="1"/>
          </p:cNvCxnSpPr>
          <p:nvPr/>
        </p:nvCxnSpPr>
        <p:spPr>
          <a:xfrm>
            <a:off x="7158902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8" idx="5"/>
            <a:endCxn id="29" idx="1"/>
          </p:cNvCxnSpPr>
          <p:nvPr/>
        </p:nvCxnSpPr>
        <p:spPr>
          <a:xfrm>
            <a:off x="6673127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>
            <a:stCxn id="3" idx="6"/>
            <a:endCxn id="4" idx="2"/>
          </p:cNvCxnSpPr>
          <p:nvPr/>
        </p:nvCxnSpPr>
        <p:spPr>
          <a:xfrm>
            <a:off x="4280305" y="19682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4" idx="6"/>
            <a:endCxn id="5" idx="2"/>
          </p:cNvCxnSpPr>
          <p:nvPr/>
        </p:nvCxnSpPr>
        <p:spPr>
          <a:xfrm>
            <a:off x="4766080" y="19682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6" idx="2"/>
          </p:cNvCxnSpPr>
          <p:nvPr/>
        </p:nvCxnSpPr>
        <p:spPr>
          <a:xfrm>
            <a:off x="5251855" y="19682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6" idx="6"/>
            <a:endCxn id="7" idx="2"/>
          </p:cNvCxnSpPr>
          <p:nvPr/>
        </p:nvCxnSpPr>
        <p:spPr>
          <a:xfrm>
            <a:off x="5737630" y="19682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7" idx="6"/>
            <a:endCxn id="8" idx="2"/>
          </p:cNvCxnSpPr>
          <p:nvPr/>
        </p:nvCxnSpPr>
        <p:spPr>
          <a:xfrm>
            <a:off x="6223405" y="19682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2" idx="6"/>
            <a:endCxn id="23" idx="2"/>
          </p:cNvCxnSpPr>
          <p:nvPr/>
        </p:nvCxnSpPr>
        <p:spPr>
          <a:xfrm>
            <a:off x="3794530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3" idx="6"/>
            <a:endCxn id="24" idx="2"/>
          </p:cNvCxnSpPr>
          <p:nvPr/>
        </p:nvCxnSpPr>
        <p:spPr>
          <a:xfrm>
            <a:off x="4280305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>
            <a:stCxn id="24" idx="6"/>
            <a:endCxn id="25" idx="2"/>
          </p:cNvCxnSpPr>
          <p:nvPr/>
        </p:nvCxnSpPr>
        <p:spPr>
          <a:xfrm>
            <a:off x="4766080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>
            <a:stCxn id="25" idx="6"/>
            <a:endCxn id="26" idx="2"/>
          </p:cNvCxnSpPr>
          <p:nvPr/>
        </p:nvCxnSpPr>
        <p:spPr>
          <a:xfrm>
            <a:off x="5251855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6" idx="6"/>
            <a:endCxn id="27" idx="2"/>
          </p:cNvCxnSpPr>
          <p:nvPr/>
        </p:nvCxnSpPr>
        <p:spPr>
          <a:xfrm>
            <a:off x="5737630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7" idx="6"/>
            <a:endCxn id="28" idx="2"/>
          </p:cNvCxnSpPr>
          <p:nvPr/>
        </p:nvCxnSpPr>
        <p:spPr>
          <a:xfrm>
            <a:off x="6223405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>
            <a:stCxn id="28" idx="6"/>
            <a:endCxn id="29" idx="2"/>
          </p:cNvCxnSpPr>
          <p:nvPr/>
        </p:nvCxnSpPr>
        <p:spPr>
          <a:xfrm>
            <a:off x="6709180" y="24539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stCxn id="42" idx="6"/>
            <a:endCxn id="43" idx="2"/>
          </p:cNvCxnSpPr>
          <p:nvPr/>
        </p:nvCxnSpPr>
        <p:spPr>
          <a:xfrm>
            <a:off x="4280305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stCxn id="43" idx="6"/>
            <a:endCxn id="44" idx="2"/>
          </p:cNvCxnSpPr>
          <p:nvPr/>
        </p:nvCxnSpPr>
        <p:spPr>
          <a:xfrm>
            <a:off x="4766080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44" idx="6"/>
            <a:endCxn id="45" idx="2"/>
          </p:cNvCxnSpPr>
          <p:nvPr/>
        </p:nvCxnSpPr>
        <p:spPr>
          <a:xfrm>
            <a:off x="5251855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>
            <a:stCxn id="45" idx="6"/>
            <a:endCxn id="46" idx="2"/>
          </p:cNvCxnSpPr>
          <p:nvPr/>
        </p:nvCxnSpPr>
        <p:spPr>
          <a:xfrm>
            <a:off x="5737630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>
            <a:stCxn id="46" idx="6"/>
            <a:endCxn id="47" idx="2"/>
          </p:cNvCxnSpPr>
          <p:nvPr/>
        </p:nvCxnSpPr>
        <p:spPr>
          <a:xfrm>
            <a:off x="6223405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47" idx="6"/>
            <a:endCxn id="48" idx="2"/>
          </p:cNvCxnSpPr>
          <p:nvPr/>
        </p:nvCxnSpPr>
        <p:spPr>
          <a:xfrm>
            <a:off x="6709180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>
            <a:stCxn id="48" idx="6"/>
            <a:endCxn id="49" idx="2"/>
          </p:cNvCxnSpPr>
          <p:nvPr/>
        </p:nvCxnSpPr>
        <p:spPr>
          <a:xfrm>
            <a:off x="7194955" y="293977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>
            <a:stCxn id="62" idx="6"/>
            <a:endCxn id="63" idx="2"/>
          </p:cNvCxnSpPr>
          <p:nvPr/>
        </p:nvCxnSpPr>
        <p:spPr>
          <a:xfrm>
            <a:off x="4766080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>
            <a:stCxn id="63" idx="6"/>
            <a:endCxn id="64" idx="2"/>
          </p:cNvCxnSpPr>
          <p:nvPr/>
        </p:nvCxnSpPr>
        <p:spPr>
          <a:xfrm>
            <a:off x="5251855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>
            <a:stCxn id="64" idx="6"/>
            <a:endCxn id="65" idx="2"/>
          </p:cNvCxnSpPr>
          <p:nvPr/>
        </p:nvCxnSpPr>
        <p:spPr>
          <a:xfrm>
            <a:off x="5737630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/>
          <p:cNvCxnSpPr>
            <a:stCxn id="65" idx="6"/>
            <a:endCxn id="66" idx="2"/>
          </p:cNvCxnSpPr>
          <p:nvPr/>
        </p:nvCxnSpPr>
        <p:spPr>
          <a:xfrm>
            <a:off x="6223405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66" idx="6"/>
            <a:endCxn id="67" idx="2"/>
          </p:cNvCxnSpPr>
          <p:nvPr/>
        </p:nvCxnSpPr>
        <p:spPr>
          <a:xfrm>
            <a:off x="6709180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67" idx="6"/>
            <a:endCxn id="68" idx="2"/>
          </p:cNvCxnSpPr>
          <p:nvPr/>
        </p:nvCxnSpPr>
        <p:spPr>
          <a:xfrm>
            <a:off x="7194955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68" idx="6"/>
            <a:endCxn id="69" idx="2"/>
          </p:cNvCxnSpPr>
          <p:nvPr/>
        </p:nvCxnSpPr>
        <p:spPr>
          <a:xfrm>
            <a:off x="7680730" y="342554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/>
          <p:cNvCxnSpPr>
            <a:stCxn id="82" idx="6"/>
            <a:endCxn id="83" idx="2"/>
          </p:cNvCxnSpPr>
          <p:nvPr/>
        </p:nvCxnSpPr>
        <p:spPr>
          <a:xfrm>
            <a:off x="5251855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stCxn id="83" idx="6"/>
            <a:endCxn id="84" idx="2"/>
          </p:cNvCxnSpPr>
          <p:nvPr/>
        </p:nvCxnSpPr>
        <p:spPr>
          <a:xfrm>
            <a:off x="5737630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>
            <a:stCxn id="84" idx="6"/>
            <a:endCxn id="85" idx="2"/>
          </p:cNvCxnSpPr>
          <p:nvPr/>
        </p:nvCxnSpPr>
        <p:spPr>
          <a:xfrm>
            <a:off x="6223405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>
            <a:stCxn id="85" idx="6"/>
            <a:endCxn id="86" idx="2"/>
          </p:cNvCxnSpPr>
          <p:nvPr/>
        </p:nvCxnSpPr>
        <p:spPr>
          <a:xfrm>
            <a:off x="6709180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箭头连接符 344"/>
          <p:cNvCxnSpPr>
            <a:stCxn id="86" idx="6"/>
            <a:endCxn id="87" idx="2"/>
          </p:cNvCxnSpPr>
          <p:nvPr/>
        </p:nvCxnSpPr>
        <p:spPr>
          <a:xfrm>
            <a:off x="7194955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箭头连接符 346"/>
          <p:cNvCxnSpPr>
            <a:stCxn id="87" idx="6"/>
            <a:endCxn id="88" idx="2"/>
          </p:cNvCxnSpPr>
          <p:nvPr/>
        </p:nvCxnSpPr>
        <p:spPr>
          <a:xfrm>
            <a:off x="7680730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>
            <a:stCxn id="88" idx="6"/>
            <a:endCxn id="89" idx="2"/>
          </p:cNvCxnSpPr>
          <p:nvPr/>
        </p:nvCxnSpPr>
        <p:spPr>
          <a:xfrm>
            <a:off x="8166505" y="3911322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102" idx="6"/>
            <a:endCxn id="103" idx="2"/>
          </p:cNvCxnSpPr>
          <p:nvPr/>
        </p:nvCxnSpPr>
        <p:spPr>
          <a:xfrm>
            <a:off x="5737630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箭头连接符 352"/>
          <p:cNvCxnSpPr>
            <a:stCxn id="103" idx="6"/>
            <a:endCxn id="104" idx="2"/>
          </p:cNvCxnSpPr>
          <p:nvPr/>
        </p:nvCxnSpPr>
        <p:spPr>
          <a:xfrm>
            <a:off x="6223405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箭头连接符 354"/>
          <p:cNvCxnSpPr>
            <a:stCxn id="104" idx="6"/>
            <a:endCxn id="105" idx="2"/>
          </p:cNvCxnSpPr>
          <p:nvPr/>
        </p:nvCxnSpPr>
        <p:spPr>
          <a:xfrm>
            <a:off x="6709180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105" idx="6"/>
            <a:endCxn id="106" idx="2"/>
          </p:cNvCxnSpPr>
          <p:nvPr/>
        </p:nvCxnSpPr>
        <p:spPr>
          <a:xfrm>
            <a:off x="7194955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stCxn id="106" idx="6"/>
            <a:endCxn id="107" idx="2"/>
          </p:cNvCxnSpPr>
          <p:nvPr/>
        </p:nvCxnSpPr>
        <p:spPr>
          <a:xfrm>
            <a:off x="7680730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>
            <a:stCxn id="107" idx="6"/>
            <a:endCxn id="108" idx="2"/>
          </p:cNvCxnSpPr>
          <p:nvPr/>
        </p:nvCxnSpPr>
        <p:spPr>
          <a:xfrm>
            <a:off x="8166505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/>
          <p:cNvCxnSpPr>
            <a:stCxn id="108" idx="6"/>
            <a:endCxn id="109" idx="2"/>
          </p:cNvCxnSpPr>
          <p:nvPr/>
        </p:nvCxnSpPr>
        <p:spPr>
          <a:xfrm>
            <a:off x="8652280" y="4397097"/>
            <a:ext cx="239591" cy="0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/>
          <p:cNvCxnSpPr>
            <a:stCxn id="2" idx="5"/>
            <a:endCxn id="23" idx="1"/>
          </p:cNvCxnSpPr>
          <p:nvPr/>
        </p:nvCxnSpPr>
        <p:spPr>
          <a:xfrm>
            <a:off x="3758477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" idx="5"/>
            <a:endCxn id="24" idx="1"/>
          </p:cNvCxnSpPr>
          <p:nvPr/>
        </p:nvCxnSpPr>
        <p:spPr>
          <a:xfrm>
            <a:off x="4244252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>
            <a:stCxn id="4" idx="5"/>
            <a:endCxn id="25" idx="1"/>
          </p:cNvCxnSpPr>
          <p:nvPr/>
        </p:nvCxnSpPr>
        <p:spPr>
          <a:xfrm>
            <a:off x="4730027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/>
          <p:cNvCxnSpPr>
            <a:stCxn id="5" idx="5"/>
            <a:endCxn id="26" idx="1"/>
          </p:cNvCxnSpPr>
          <p:nvPr/>
        </p:nvCxnSpPr>
        <p:spPr>
          <a:xfrm>
            <a:off x="5215802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>
            <a:stCxn id="6" idx="5"/>
            <a:endCxn id="27" idx="1"/>
          </p:cNvCxnSpPr>
          <p:nvPr/>
        </p:nvCxnSpPr>
        <p:spPr>
          <a:xfrm>
            <a:off x="5701577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/>
          <p:cNvCxnSpPr>
            <a:stCxn id="7" idx="5"/>
            <a:endCxn id="28" idx="1"/>
          </p:cNvCxnSpPr>
          <p:nvPr/>
        </p:nvCxnSpPr>
        <p:spPr>
          <a:xfrm>
            <a:off x="6187352" y="20547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/>
          <p:cNvCxnSpPr>
            <a:stCxn id="23" idx="5"/>
            <a:endCxn id="43" idx="1"/>
          </p:cNvCxnSpPr>
          <p:nvPr/>
        </p:nvCxnSpPr>
        <p:spPr>
          <a:xfrm>
            <a:off x="4244252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stCxn id="43" idx="5"/>
            <a:endCxn id="63" idx="1"/>
          </p:cNvCxnSpPr>
          <p:nvPr/>
        </p:nvCxnSpPr>
        <p:spPr>
          <a:xfrm>
            <a:off x="4730027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/>
          <p:cNvCxnSpPr>
            <a:stCxn id="24" idx="5"/>
            <a:endCxn id="44" idx="1"/>
          </p:cNvCxnSpPr>
          <p:nvPr/>
        </p:nvCxnSpPr>
        <p:spPr>
          <a:xfrm>
            <a:off x="4730027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/>
          <p:cNvCxnSpPr>
            <a:stCxn id="25" idx="5"/>
            <a:endCxn id="45" idx="1"/>
          </p:cNvCxnSpPr>
          <p:nvPr/>
        </p:nvCxnSpPr>
        <p:spPr>
          <a:xfrm>
            <a:off x="5215802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箭头连接符 385"/>
          <p:cNvCxnSpPr>
            <a:stCxn id="26" idx="5"/>
            <a:endCxn id="46" idx="1"/>
          </p:cNvCxnSpPr>
          <p:nvPr/>
        </p:nvCxnSpPr>
        <p:spPr>
          <a:xfrm>
            <a:off x="5701577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/>
          <p:cNvCxnSpPr>
            <a:stCxn id="27" idx="5"/>
            <a:endCxn id="47" idx="1"/>
          </p:cNvCxnSpPr>
          <p:nvPr/>
        </p:nvCxnSpPr>
        <p:spPr>
          <a:xfrm>
            <a:off x="6187352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/>
          <p:cNvCxnSpPr>
            <a:stCxn id="28" idx="5"/>
            <a:endCxn id="48" idx="1"/>
          </p:cNvCxnSpPr>
          <p:nvPr/>
        </p:nvCxnSpPr>
        <p:spPr>
          <a:xfrm>
            <a:off x="6673127" y="25405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44" idx="5"/>
            <a:endCxn id="64" idx="1"/>
          </p:cNvCxnSpPr>
          <p:nvPr/>
        </p:nvCxnSpPr>
        <p:spPr>
          <a:xfrm>
            <a:off x="5215802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45" idx="5"/>
            <a:endCxn id="65" idx="1"/>
          </p:cNvCxnSpPr>
          <p:nvPr/>
        </p:nvCxnSpPr>
        <p:spPr>
          <a:xfrm>
            <a:off x="5701577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>
            <a:stCxn id="46" idx="5"/>
            <a:endCxn id="66" idx="1"/>
          </p:cNvCxnSpPr>
          <p:nvPr/>
        </p:nvCxnSpPr>
        <p:spPr>
          <a:xfrm>
            <a:off x="6187352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/>
          <p:cNvCxnSpPr>
            <a:stCxn id="47" idx="5"/>
            <a:endCxn id="67" idx="1"/>
          </p:cNvCxnSpPr>
          <p:nvPr/>
        </p:nvCxnSpPr>
        <p:spPr>
          <a:xfrm>
            <a:off x="6673127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箭头连接符 399"/>
          <p:cNvCxnSpPr>
            <a:stCxn id="48" idx="5"/>
            <a:endCxn id="68" idx="1"/>
          </p:cNvCxnSpPr>
          <p:nvPr/>
        </p:nvCxnSpPr>
        <p:spPr>
          <a:xfrm>
            <a:off x="7158902" y="302632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/>
          <p:cNvCxnSpPr>
            <a:stCxn id="63" idx="5"/>
            <a:endCxn id="83" idx="1"/>
          </p:cNvCxnSpPr>
          <p:nvPr/>
        </p:nvCxnSpPr>
        <p:spPr>
          <a:xfrm>
            <a:off x="5215802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>
            <a:stCxn id="64" idx="5"/>
            <a:endCxn id="84" idx="1"/>
          </p:cNvCxnSpPr>
          <p:nvPr/>
        </p:nvCxnSpPr>
        <p:spPr>
          <a:xfrm>
            <a:off x="5701577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>
            <a:stCxn id="65" idx="5"/>
            <a:endCxn id="85" idx="1"/>
          </p:cNvCxnSpPr>
          <p:nvPr/>
        </p:nvCxnSpPr>
        <p:spPr>
          <a:xfrm>
            <a:off x="6187352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/>
          <p:cNvCxnSpPr>
            <a:stCxn id="66" idx="5"/>
            <a:endCxn id="86" idx="1"/>
          </p:cNvCxnSpPr>
          <p:nvPr/>
        </p:nvCxnSpPr>
        <p:spPr>
          <a:xfrm>
            <a:off x="6673127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/>
          <p:cNvCxnSpPr>
            <a:stCxn id="67" idx="5"/>
            <a:endCxn id="87" idx="1"/>
          </p:cNvCxnSpPr>
          <p:nvPr/>
        </p:nvCxnSpPr>
        <p:spPr>
          <a:xfrm>
            <a:off x="7158902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/>
          <p:cNvCxnSpPr>
            <a:stCxn id="68" idx="5"/>
            <a:endCxn id="88" idx="1"/>
          </p:cNvCxnSpPr>
          <p:nvPr/>
        </p:nvCxnSpPr>
        <p:spPr>
          <a:xfrm>
            <a:off x="7644677" y="351209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/>
          <p:cNvCxnSpPr>
            <a:stCxn id="83" idx="5"/>
            <a:endCxn id="103" idx="1"/>
          </p:cNvCxnSpPr>
          <p:nvPr/>
        </p:nvCxnSpPr>
        <p:spPr>
          <a:xfrm>
            <a:off x="5701577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/>
          <p:cNvCxnSpPr>
            <a:stCxn id="84" idx="5"/>
            <a:endCxn id="104" idx="1"/>
          </p:cNvCxnSpPr>
          <p:nvPr/>
        </p:nvCxnSpPr>
        <p:spPr>
          <a:xfrm>
            <a:off x="6187352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/>
          <p:cNvCxnSpPr>
            <a:stCxn id="85" idx="5"/>
            <a:endCxn id="105" idx="1"/>
          </p:cNvCxnSpPr>
          <p:nvPr/>
        </p:nvCxnSpPr>
        <p:spPr>
          <a:xfrm>
            <a:off x="6673127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/>
          <p:cNvCxnSpPr>
            <a:stCxn id="86" idx="5"/>
            <a:endCxn id="106" idx="1"/>
          </p:cNvCxnSpPr>
          <p:nvPr/>
        </p:nvCxnSpPr>
        <p:spPr>
          <a:xfrm>
            <a:off x="7158902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/>
          <p:cNvCxnSpPr>
            <a:stCxn id="87" idx="5"/>
            <a:endCxn id="107" idx="1"/>
          </p:cNvCxnSpPr>
          <p:nvPr/>
        </p:nvCxnSpPr>
        <p:spPr>
          <a:xfrm>
            <a:off x="7644677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>
            <a:stCxn id="88" idx="5"/>
            <a:endCxn id="108" idx="1"/>
          </p:cNvCxnSpPr>
          <p:nvPr/>
        </p:nvCxnSpPr>
        <p:spPr>
          <a:xfrm>
            <a:off x="8130452" y="3997872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stCxn id="103" idx="5"/>
            <a:endCxn id="123" idx="1"/>
          </p:cNvCxnSpPr>
          <p:nvPr/>
        </p:nvCxnSpPr>
        <p:spPr>
          <a:xfrm>
            <a:off x="6187352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>
            <a:stCxn id="104" idx="5"/>
            <a:endCxn id="124" idx="1"/>
          </p:cNvCxnSpPr>
          <p:nvPr/>
        </p:nvCxnSpPr>
        <p:spPr>
          <a:xfrm>
            <a:off x="6673127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>
            <a:stCxn id="105" idx="5"/>
            <a:endCxn id="125" idx="1"/>
          </p:cNvCxnSpPr>
          <p:nvPr/>
        </p:nvCxnSpPr>
        <p:spPr>
          <a:xfrm>
            <a:off x="7158902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432"/>
          <p:cNvCxnSpPr>
            <a:stCxn id="106" idx="5"/>
            <a:endCxn id="126" idx="1"/>
          </p:cNvCxnSpPr>
          <p:nvPr/>
        </p:nvCxnSpPr>
        <p:spPr>
          <a:xfrm>
            <a:off x="7644677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箭头连接符 434"/>
          <p:cNvCxnSpPr>
            <a:stCxn id="107" idx="5"/>
            <a:endCxn id="127" idx="1"/>
          </p:cNvCxnSpPr>
          <p:nvPr/>
        </p:nvCxnSpPr>
        <p:spPr>
          <a:xfrm>
            <a:off x="8130452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/>
          <p:cNvCxnSpPr>
            <a:stCxn id="108" idx="5"/>
            <a:endCxn id="128" idx="1"/>
          </p:cNvCxnSpPr>
          <p:nvPr/>
        </p:nvCxnSpPr>
        <p:spPr>
          <a:xfrm>
            <a:off x="8616227" y="4483647"/>
            <a:ext cx="311697" cy="312675"/>
          </a:xfrm>
          <a:prstGeom prst="straightConnector1">
            <a:avLst/>
          </a:prstGeom>
          <a:ln>
            <a:prstDash val="solid"/>
            <a:bevel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组合 210"/>
          <p:cNvGrpSpPr/>
          <p:nvPr/>
        </p:nvGrpSpPr>
        <p:grpSpPr>
          <a:xfrm>
            <a:off x="2646485" y="729762"/>
            <a:ext cx="7842738" cy="5433646"/>
            <a:chOff x="2352164" y="415291"/>
            <a:chExt cx="8675522" cy="6058864"/>
          </a:xfrm>
        </p:grpSpPr>
        <p:grpSp>
          <p:nvGrpSpPr>
            <p:cNvPr id="20" name="组合 19"/>
            <p:cNvGrpSpPr/>
            <p:nvPr/>
          </p:nvGrpSpPr>
          <p:grpSpPr>
            <a:xfrm>
              <a:off x="2387844" y="871173"/>
              <a:ext cx="8504359" cy="244800"/>
              <a:chOff x="958362" y="1186962"/>
              <a:chExt cx="8504359" cy="244800"/>
            </a:xfrm>
            <a:solidFill>
              <a:schemeClr val="bg1">
                <a:lumMod val="85000"/>
              </a:schemeClr>
            </a:solidFill>
          </p:grpSpPr>
          <p:sp>
            <p:nvSpPr>
              <p:cNvPr id="2" name="椭圆 1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387844" y="1356948"/>
              <a:ext cx="8504359" cy="244800"/>
              <a:chOff x="958362" y="1186962"/>
              <a:chExt cx="8504359" cy="244800"/>
            </a:xfrm>
            <a:solidFill>
              <a:schemeClr val="bg1">
                <a:lumMod val="50000"/>
              </a:schemeClr>
            </a:solidFill>
          </p:grpSpPr>
          <p:sp>
            <p:nvSpPr>
              <p:cNvPr id="22" name="椭圆 21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387844" y="1842723"/>
              <a:ext cx="8504359" cy="244800"/>
              <a:chOff x="958362" y="1186962"/>
              <a:chExt cx="8504359" cy="244800"/>
            </a:xfrm>
            <a:solidFill>
              <a:schemeClr val="bg1">
                <a:lumMod val="85000"/>
              </a:schemeClr>
            </a:solidFill>
          </p:grpSpPr>
          <p:sp>
            <p:nvSpPr>
              <p:cNvPr id="41" name="椭圆 40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387844" y="2328498"/>
              <a:ext cx="8504359" cy="244800"/>
              <a:chOff x="958362" y="1186962"/>
              <a:chExt cx="8504359" cy="244800"/>
            </a:xfrm>
            <a:solidFill>
              <a:schemeClr val="bg1">
                <a:lumMod val="50000"/>
              </a:schemeClr>
            </a:solidFill>
          </p:grpSpPr>
          <p:sp>
            <p:nvSpPr>
              <p:cNvPr id="60" name="椭圆 59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387844" y="2814273"/>
              <a:ext cx="8504359" cy="244800"/>
              <a:chOff x="958362" y="1186962"/>
              <a:chExt cx="8504359" cy="244800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椭圆 78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2387844" y="3300048"/>
              <a:ext cx="8504359" cy="244800"/>
              <a:chOff x="958362" y="1186962"/>
              <a:chExt cx="8504359" cy="244800"/>
            </a:xfrm>
            <a:solidFill>
              <a:schemeClr val="bg1">
                <a:lumMod val="50000"/>
              </a:schemeClr>
            </a:solidFill>
          </p:grpSpPr>
          <p:sp>
            <p:nvSpPr>
              <p:cNvPr id="98" name="椭圆 97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2387844" y="3785823"/>
              <a:ext cx="8504359" cy="244800"/>
              <a:chOff x="958362" y="1186962"/>
              <a:chExt cx="8504359" cy="244800"/>
            </a:xfrm>
            <a:solidFill>
              <a:schemeClr val="bg1">
                <a:lumMod val="85000"/>
              </a:schemeClr>
            </a:solidFill>
          </p:grpSpPr>
          <p:sp>
            <p:nvSpPr>
              <p:cNvPr id="117" name="椭圆 116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2387844" y="4271598"/>
              <a:ext cx="8504359" cy="244800"/>
              <a:chOff x="958362" y="1186962"/>
              <a:chExt cx="8504359" cy="244800"/>
            </a:xfrm>
            <a:solidFill>
              <a:schemeClr val="bg1">
                <a:lumMod val="50000"/>
              </a:schemeClr>
            </a:solidFill>
          </p:grpSpPr>
          <p:sp>
            <p:nvSpPr>
              <p:cNvPr id="136" name="椭圆 135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2387844" y="4757373"/>
              <a:ext cx="8504359" cy="244800"/>
              <a:chOff x="958362" y="1186962"/>
              <a:chExt cx="8504359" cy="244800"/>
            </a:xfrm>
            <a:solidFill>
              <a:schemeClr val="bg1">
                <a:lumMod val="85000"/>
              </a:schemeClr>
            </a:solidFill>
          </p:grpSpPr>
          <p:sp>
            <p:nvSpPr>
              <p:cNvPr id="155" name="椭圆 154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2387844" y="5243148"/>
              <a:ext cx="8504359" cy="244800"/>
              <a:chOff x="958362" y="1186962"/>
              <a:chExt cx="8504359" cy="244800"/>
            </a:xfrm>
            <a:solidFill>
              <a:schemeClr val="bg1">
                <a:lumMod val="50000"/>
              </a:schemeClr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>
              <a:off x="2387844" y="5728923"/>
              <a:ext cx="8504359" cy="244800"/>
              <a:chOff x="958362" y="1186962"/>
              <a:chExt cx="8504359" cy="244800"/>
            </a:xfrm>
            <a:solidFill>
              <a:schemeClr val="bg1">
                <a:lumMod val="85000"/>
              </a:schemeClr>
            </a:solidFill>
          </p:grpSpPr>
          <p:sp>
            <p:nvSpPr>
              <p:cNvPr id="193" name="椭圆 192"/>
              <p:cNvSpPr/>
              <p:nvPr/>
            </p:nvSpPr>
            <p:spPr>
              <a:xfrm>
                <a:off x="9583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14441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19299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24156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29014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3872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38730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43587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48445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53303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58161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63018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67876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72734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775921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824498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8730762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9216537" y="1186962"/>
                <a:ext cx="246184" cy="2448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0" name="直接箭头连接符 249"/>
            <p:cNvCxnSpPr>
              <a:stCxn id="22" idx="5"/>
              <a:endCxn id="42" idx="1"/>
            </p:cNvCxnSpPr>
            <p:nvPr/>
          </p:nvCxnSpPr>
          <p:spPr>
            <a:xfrm>
              <a:off x="2597975" y="1565898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/>
            <p:cNvCxnSpPr>
              <a:stCxn id="42" idx="5"/>
              <a:endCxn id="62" idx="1"/>
            </p:cNvCxnSpPr>
            <p:nvPr/>
          </p:nvCxnSpPr>
          <p:spPr>
            <a:xfrm>
              <a:off x="3083750" y="2051673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>
              <a:stCxn id="62" idx="5"/>
              <a:endCxn id="82" idx="1"/>
            </p:cNvCxnSpPr>
            <p:nvPr/>
          </p:nvCxnSpPr>
          <p:spPr>
            <a:xfrm>
              <a:off x="3569525" y="2537448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>
              <a:stCxn id="82" idx="5"/>
              <a:endCxn id="102" idx="1"/>
            </p:cNvCxnSpPr>
            <p:nvPr/>
          </p:nvCxnSpPr>
          <p:spPr>
            <a:xfrm>
              <a:off x="4055300" y="3023223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102" idx="5"/>
              <a:endCxn id="122" idx="1"/>
            </p:cNvCxnSpPr>
            <p:nvPr/>
          </p:nvCxnSpPr>
          <p:spPr>
            <a:xfrm>
              <a:off x="4541075" y="3508998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>
              <a:stCxn id="122" idx="5"/>
              <a:endCxn id="142" idx="1"/>
            </p:cNvCxnSpPr>
            <p:nvPr/>
          </p:nvCxnSpPr>
          <p:spPr>
            <a:xfrm>
              <a:off x="5026850" y="3994773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>
              <a:stCxn id="142" idx="5"/>
              <a:endCxn id="162" idx="1"/>
            </p:cNvCxnSpPr>
            <p:nvPr/>
          </p:nvCxnSpPr>
          <p:spPr>
            <a:xfrm>
              <a:off x="5512625" y="4480548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>
              <a:stCxn id="162" idx="5"/>
              <a:endCxn id="182" idx="1"/>
            </p:cNvCxnSpPr>
            <p:nvPr/>
          </p:nvCxnSpPr>
          <p:spPr>
            <a:xfrm>
              <a:off x="5998400" y="4966323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>
              <a:stCxn id="182" idx="5"/>
              <a:endCxn id="202" idx="1"/>
            </p:cNvCxnSpPr>
            <p:nvPr/>
          </p:nvCxnSpPr>
          <p:spPr>
            <a:xfrm>
              <a:off x="6484175" y="5452098"/>
              <a:ext cx="311697" cy="31267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2" idx="6"/>
              <a:endCxn id="3" idx="2"/>
            </p:cNvCxnSpPr>
            <p:nvPr/>
          </p:nvCxnSpPr>
          <p:spPr>
            <a:xfrm>
              <a:off x="2634028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stCxn id="3" idx="6"/>
              <a:endCxn id="4" idx="2"/>
            </p:cNvCxnSpPr>
            <p:nvPr/>
          </p:nvCxnSpPr>
          <p:spPr>
            <a:xfrm>
              <a:off x="3119803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4" idx="6"/>
              <a:endCxn id="5" idx="2"/>
            </p:cNvCxnSpPr>
            <p:nvPr/>
          </p:nvCxnSpPr>
          <p:spPr>
            <a:xfrm>
              <a:off x="3605578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/>
            <p:cNvCxnSpPr>
              <a:stCxn id="5" idx="6"/>
              <a:endCxn id="6" idx="2"/>
            </p:cNvCxnSpPr>
            <p:nvPr/>
          </p:nvCxnSpPr>
          <p:spPr>
            <a:xfrm>
              <a:off x="4091353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/>
            <p:cNvCxnSpPr>
              <a:stCxn id="6" idx="6"/>
            </p:cNvCxnSpPr>
            <p:nvPr/>
          </p:nvCxnSpPr>
          <p:spPr>
            <a:xfrm>
              <a:off x="4577128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>
              <a:stCxn id="7" idx="6"/>
              <a:endCxn id="8" idx="2"/>
            </p:cNvCxnSpPr>
            <p:nvPr/>
          </p:nvCxnSpPr>
          <p:spPr>
            <a:xfrm>
              <a:off x="5062903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/>
            <p:cNvCxnSpPr>
              <a:stCxn id="202" idx="6"/>
              <a:endCxn id="203" idx="2"/>
            </p:cNvCxnSpPr>
            <p:nvPr/>
          </p:nvCxnSpPr>
          <p:spPr>
            <a:xfrm>
              <a:off x="7006003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/>
            <p:cNvCxnSpPr>
              <a:stCxn id="203" idx="6"/>
              <a:endCxn id="204" idx="2"/>
            </p:cNvCxnSpPr>
            <p:nvPr/>
          </p:nvCxnSpPr>
          <p:spPr>
            <a:xfrm>
              <a:off x="7491778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/>
            <p:cNvCxnSpPr>
              <a:stCxn id="204" idx="6"/>
              <a:endCxn id="205" idx="2"/>
            </p:cNvCxnSpPr>
            <p:nvPr/>
          </p:nvCxnSpPr>
          <p:spPr>
            <a:xfrm>
              <a:off x="7977553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/>
            <p:cNvCxnSpPr>
              <a:stCxn id="205" idx="6"/>
              <a:endCxn id="206" idx="2"/>
            </p:cNvCxnSpPr>
            <p:nvPr/>
          </p:nvCxnSpPr>
          <p:spPr>
            <a:xfrm>
              <a:off x="8463328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/>
            <p:cNvCxnSpPr>
              <a:stCxn id="206" idx="6"/>
              <a:endCxn id="207" idx="2"/>
            </p:cNvCxnSpPr>
            <p:nvPr/>
          </p:nvCxnSpPr>
          <p:spPr>
            <a:xfrm>
              <a:off x="8949103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stCxn id="207" idx="6"/>
              <a:endCxn id="208" idx="2"/>
            </p:cNvCxnSpPr>
            <p:nvPr/>
          </p:nvCxnSpPr>
          <p:spPr>
            <a:xfrm>
              <a:off x="9434878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208" idx="6"/>
              <a:endCxn id="209" idx="2"/>
            </p:cNvCxnSpPr>
            <p:nvPr/>
          </p:nvCxnSpPr>
          <p:spPr>
            <a:xfrm>
              <a:off x="9920653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箭头连接符 278"/>
            <p:cNvCxnSpPr>
              <a:stCxn id="209" idx="6"/>
              <a:endCxn id="210" idx="2"/>
            </p:cNvCxnSpPr>
            <p:nvPr/>
          </p:nvCxnSpPr>
          <p:spPr>
            <a:xfrm>
              <a:off x="10406428" y="5851323"/>
              <a:ext cx="23959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>
              <a:stCxn id="171" idx="5"/>
              <a:endCxn id="191" idx="1"/>
            </p:cNvCxnSpPr>
            <p:nvPr/>
          </p:nvCxnSpPr>
          <p:spPr>
            <a:xfrm>
              <a:off x="10370375" y="4966323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/>
            <p:cNvCxnSpPr>
              <a:stCxn id="151" idx="5"/>
              <a:endCxn id="171" idx="1"/>
            </p:cNvCxnSpPr>
            <p:nvPr/>
          </p:nvCxnSpPr>
          <p:spPr>
            <a:xfrm>
              <a:off x="9884600" y="4480548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131" idx="5"/>
              <a:endCxn id="151" idx="1"/>
            </p:cNvCxnSpPr>
            <p:nvPr/>
          </p:nvCxnSpPr>
          <p:spPr>
            <a:xfrm>
              <a:off x="9398825" y="3994773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>
              <a:stCxn id="111" idx="5"/>
              <a:endCxn id="131" idx="1"/>
            </p:cNvCxnSpPr>
            <p:nvPr/>
          </p:nvCxnSpPr>
          <p:spPr>
            <a:xfrm>
              <a:off x="8913050" y="3508998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/>
            <p:cNvCxnSpPr>
              <a:stCxn id="91" idx="5"/>
              <a:endCxn id="111" idx="1"/>
            </p:cNvCxnSpPr>
            <p:nvPr/>
          </p:nvCxnSpPr>
          <p:spPr>
            <a:xfrm>
              <a:off x="8427275" y="3023223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/>
            <p:cNvCxnSpPr>
              <a:stCxn id="71" idx="5"/>
              <a:endCxn id="91" idx="1"/>
            </p:cNvCxnSpPr>
            <p:nvPr/>
          </p:nvCxnSpPr>
          <p:spPr>
            <a:xfrm>
              <a:off x="7941500" y="2537448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/>
            <p:cNvCxnSpPr>
              <a:stCxn id="51" idx="5"/>
              <a:endCxn id="71" idx="1"/>
            </p:cNvCxnSpPr>
            <p:nvPr/>
          </p:nvCxnSpPr>
          <p:spPr>
            <a:xfrm>
              <a:off x="7455725" y="2051673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/>
            <p:cNvCxnSpPr>
              <a:stCxn id="31" idx="5"/>
              <a:endCxn id="51" idx="1"/>
            </p:cNvCxnSpPr>
            <p:nvPr/>
          </p:nvCxnSpPr>
          <p:spPr>
            <a:xfrm>
              <a:off x="6969950" y="1565898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/>
            <p:cNvCxnSpPr>
              <a:stCxn id="10" idx="5"/>
              <a:endCxn id="31" idx="1"/>
            </p:cNvCxnSpPr>
            <p:nvPr/>
          </p:nvCxnSpPr>
          <p:spPr>
            <a:xfrm>
              <a:off x="6484175" y="1080123"/>
              <a:ext cx="311697" cy="3126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6"/>
            <p:cNvCxnSpPr>
              <a:stCxn id="9" idx="6"/>
              <a:endCxn id="10" idx="2"/>
            </p:cNvCxnSpPr>
            <p:nvPr/>
          </p:nvCxnSpPr>
          <p:spPr>
            <a:xfrm>
              <a:off x="6034453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箭头连接符 308"/>
            <p:cNvCxnSpPr>
              <a:stCxn id="8" idx="6"/>
              <a:endCxn id="9" idx="2"/>
            </p:cNvCxnSpPr>
            <p:nvPr/>
          </p:nvCxnSpPr>
          <p:spPr>
            <a:xfrm>
              <a:off x="5548678" y="993573"/>
              <a:ext cx="239591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文本框 309"/>
            <p:cNvSpPr txBox="1"/>
            <p:nvPr/>
          </p:nvSpPr>
          <p:spPr>
            <a:xfrm>
              <a:off x="2357689" y="4212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2843464" y="4152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3359394" y="4239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3839644" y="4212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4325419" y="4152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4841349" y="4239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5272339" y="4212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758114" y="4152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6274044" y="4239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6729664" y="4212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215439" y="4152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731369" y="4239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8186989" y="4255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8672764" y="4195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9188694" y="4282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619684" y="43170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0105459" y="425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9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10498374" y="433008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L-1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2352164" y="60916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2837939" y="60856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3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3353869" y="60943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4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3834119" y="60916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5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4319894" y="60856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6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4835824" y="60943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7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4" name="文本框 333"/>
            <p:cNvSpPr txBox="1"/>
            <p:nvPr/>
          </p:nvSpPr>
          <p:spPr>
            <a:xfrm>
              <a:off x="5266814" y="60916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8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5" name="文本框 334"/>
            <p:cNvSpPr txBox="1"/>
            <p:nvPr/>
          </p:nvSpPr>
          <p:spPr>
            <a:xfrm>
              <a:off x="5752589" y="60856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9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6" name="文本框 335"/>
            <p:cNvSpPr txBox="1"/>
            <p:nvPr/>
          </p:nvSpPr>
          <p:spPr>
            <a:xfrm>
              <a:off x="6198008" y="6085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10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7" name="文本框 336"/>
            <p:cNvSpPr txBox="1"/>
            <p:nvPr/>
          </p:nvSpPr>
          <p:spPr>
            <a:xfrm>
              <a:off x="6724139" y="609162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7209914" y="608566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7725844" y="6094364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8181464" y="609591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8667239" y="60899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9183169" y="6098661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9614159" y="610208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0099934" y="60961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0615864" y="61048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L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/>
              <p:cNvSpPr txBox="1"/>
              <p:nvPr/>
            </p:nvSpPr>
            <p:spPr>
              <a:xfrm>
                <a:off x="5211909" y="341856"/>
                <a:ext cx="242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09" y="341856"/>
                <a:ext cx="242444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/>
              <p:cNvSpPr txBox="1"/>
              <p:nvPr/>
            </p:nvSpPr>
            <p:spPr>
              <a:xfrm>
                <a:off x="5720495" y="6201843"/>
                <a:ext cx="1571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6" name="文本框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95" y="6201843"/>
                <a:ext cx="15710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9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416786" y="1103168"/>
            <a:ext cx="8279871" cy="4680000"/>
            <a:chOff x="2416786" y="1103168"/>
            <a:chExt cx="8279871" cy="4680000"/>
          </a:xfrm>
        </p:grpSpPr>
        <p:grpSp>
          <p:nvGrpSpPr>
            <p:cNvPr id="438" name="组合 437"/>
            <p:cNvGrpSpPr/>
            <p:nvPr/>
          </p:nvGrpSpPr>
          <p:grpSpPr>
            <a:xfrm>
              <a:off x="2416786" y="1103168"/>
              <a:ext cx="8279871" cy="4680000"/>
              <a:chOff x="3548346" y="1845822"/>
              <a:chExt cx="5589709" cy="315945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3548346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034121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519896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5005671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5491446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977221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462996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948771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434546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7920321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406096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891871" y="18458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548346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034121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4519896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005671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491446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977221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462996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948771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434546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7920321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406096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891871" y="23315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548346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034121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519896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5005671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491446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5977221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6462996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6948771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434546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920321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406096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8891871" y="28173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548346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034121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4519896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5005671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491446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977221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6462996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948771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7434546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7920321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8406096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8891871" y="330314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3548346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4034121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519896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5005671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5491446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5977221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6462996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948771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434546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7920321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8406096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8891871" y="378892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548346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4034121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519896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5005671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5491446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5977221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6462996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948771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7434546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7920321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8406096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8891871" y="4274697"/>
                <a:ext cx="246184" cy="2448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548346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4034121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4519896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5005671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5491446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977221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6462996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6948771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7434546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7920321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406096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891871" y="4760472"/>
                <a:ext cx="246184" cy="2448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  <a:prstDash val="solid"/>
                <a:bevel/>
                <a:headEnd w="lg" len="lg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2" name="直接箭头连接符 251"/>
            <p:cNvCxnSpPr>
              <a:stCxn id="22" idx="5"/>
              <a:endCxn id="42" idx="1"/>
            </p:cNvCxnSpPr>
            <p:nvPr/>
          </p:nvCxnSpPr>
          <p:spPr>
            <a:xfrm>
              <a:off x="2728047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/>
            <p:cNvCxnSpPr>
              <a:stCxn id="42" idx="5"/>
              <a:endCxn id="62" idx="1"/>
            </p:cNvCxnSpPr>
            <p:nvPr/>
          </p:nvCxnSpPr>
          <p:spPr>
            <a:xfrm>
              <a:off x="3447611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/>
            <p:cNvCxnSpPr>
              <a:stCxn id="62" idx="5"/>
              <a:endCxn id="82" idx="1"/>
            </p:cNvCxnSpPr>
            <p:nvPr/>
          </p:nvCxnSpPr>
          <p:spPr>
            <a:xfrm>
              <a:off x="4167175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/>
            <p:cNvCxnSpPr>
              <a:stCxn id="82" idx="5"/>
              <a:endCxn id="102" idx="1"/>
            </p:cNvCxnSpPr>
            <p:nvPr/>
          </p:nvCxnSpPr>
          <p:spPr>
            <a:xfrm>
              <a:off x="4886739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/>
            <p:cNvCxnSpPr>
              <a:stCxn id="102" idx="5"/>
              <a:endCxn id="122" idx="1"/>
            </p:cNvCxnSpPr>
            <p:nvPr/>
          </p:nvCxnSpPr>
          <p:spPr>
            <a:xfrm>
              <a:off x="5606304" y="5010500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/>
            <p:cNvCxnSpPr>
              <a:stCxn id="122" idx="6"/>
              <a:endCxn id="123" idx="2"/>
            </p:cNvCxnSpPr>
            <p:nvPr/>
          </p:nvCxnSpPr>
          <p:spPr>
            <a:xfrm>
              <a:off x="6379272" y="560186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/>
            <p:cNvCxnSpPr>
              <a:stCxn id="123" idx="6"/>
              <a:endCxn id="124" idx="2"/>
            </p:cNvCxnSpPr>
            <p:nvPr/>
          </p:nvCxnSpPr>
          <p:spPr>
            <a:xfrm>
              <a:off x="7098836" y="560186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>
              <a:stCxn id="124" idx="6"/>
              <a:endCxn id="125" idx="2"/>
            </p:cNvCxnSpPr>
            <p:nvPr/>
          </p:nvCxnSpPr>
          <p:spPr>
            <a:xfrm>
              <a:off x="7818400" y="560186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>
              <a:stCxn id="125" idx="6"/>
              <a:endCxn id="126" idx="2"/>
            </p:cNvCxnSpPr>
            <p:nvPr/>
          </p:nvCxnSpPr>
          <p:spPr>
            <a:xfrm>
              <a:off x="8537964" y="560186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/>
            <p:cNvCxnSpPr>
              <a:stCxn id="126" idx="6"/>
              <a:endCxn id="127" idx="2"/>
            </p:cNvCxnSpPr>
            <p:nvPr/>
          </p:nvCxnSpPr>
          <p:spPr>
            <a:xfrm>
              <a:off x="9257529" y="560186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/>
            <p:cNvCxnSpPr>
              <a:stCxn id="127" idx="6"/>
              <a:endCxn id="128" idx="2"/>
            </p:cNvCxnSpPr>
            <p:nvPr/>
          </p:nvCxnSpPr>
          <p:spPr>
            <a:xfrm>
              <a:off x="9977093" y="560186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/>
            <p:cNvCxnSpPr>
              <a:stCxn id="89" idx="5"/>
              <a:endCxn id="109" idx="1"/>
            </p:cNvCxnSpPr>
            <p:nvPr/>
          </p:nvCxnSpPr>
          <p:spPr>
            <a:xfrm>
              <a:off x="9923689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/>
            <p:cNvCxnSpPr>
              <a:stCxn id="69" idx="5"/>
              <a:endCxn id="89" idx="1"/>
            </p:cNvCxnSpPr>
            <p:nvPr/>
          </p:nvCxnSpPr>
          <p:spPr>
            <a:xfrm>
              <a:off x="9204124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箭头连接符 277"/>
            <p:cNvCxnSpPr>
              <a:stCxn id="49" idx="5"/>
              <a:endCxn id="69" idx="1"/>
            </p:cNvCxnSpPr>
            <p:nvPr/>
          </p:nvCxnSpPr>
          <p:spPr>
            <a:xfrm>
              <a:off x="8484560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/>
            <p:cNvCxnSpPr>
              <a:stCxn id="29" idx="5"/>
              <a:endCxn id="49" idx="1"/>
            </p:cNvCxnSpPr>
            <p:nvPr/>
          </p:nvCxnSpPr>
          <p:spPr>
            <a:xfrm>
              <a:off x="7764996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>
              <a:stCxn id="8" idx="5"/>
              <a:endCxn id="29" idx="1"/>
            </p:cNvCxnSpPr>
            <p:nvPr/>
          </p:nvCxnSpPr>
          <p:spPr>
            <a:xfrm>
              <a:off x="7045432" y="1412679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/>
            <p:cNvCxnSpPr>
              <a:stCxn id="3" idx="6"/>
              <a:endCxn id="4" idx="2"/>
            </p:cNvCxnSpPr>
            <p:nvPr/>
          </p:nvCxnSpPr>
          <p:spPr>
            <a:xfrm>
              <a:off x="3501015" y="128447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箭头连接符 285"/>
            <p:cNvCxnSpPr>
              <a:stCxn id="4" idx="6"/>
              <a:endCxn id="5" idx="2"/>
            </p:cNvCxnSpPr>
            <p:nvPr/>
          </p:nvCxnSpPr>
          <p:spPr>
            <a:xfrm>
              <a:off x="4220579" y="128447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5" idx="6"/>
              <a:endCxn id="6" idx="2"/>
            </p:cNvCxnSpPr>
            <p:nvPr/>
          </p:nvCxnSpPr>
          <p:spPr>
            <a:xfrm>
              <a:off x="4940144" y="128447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>
              <a:stCxn id="6" idx="6"/>
              <a:endCxn id="7" idx="2"/>
            </p:cNvCxnSpPr>
            <p:nvPr/>
          </p:nvCxnSpPr>
          <p:spPr>
            <a:xfrm>
              <a:off x="5659708" y="128447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/>
            <p:cNvCxnSpPr>
              <a:stCxn id="7" idx="6"/>
              <a:endCxn id="8" idx="2"/>
            </p:cNvCxnSpPr>
            <p:nvPr/>
          </p:nvCxnSpPr>
          <p:spPr>
            <a:xfrm>
              <a:off x="6379272" y="128447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293"/>
            <p:cNvCxnSpPr>
              <a:stCxn id="22" idx="6"/>
              <a:endCxn id="23" idx="2"/>
            </p:cNvCxnSpPr>
            <p:nvPr/>
          </p:nvCxnSpPr>
          <p:spPr>
            <a:xfrm>
              <a:off x="2781451" y="200404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/>
            <p:cNvCxnSpPr>
              <a:stCxn id="23" idx="6"/>
              <a:endCxn id="24" idx="2"/>
            </p:cNvCxnSpPr>
            <p:nvPr/>
          </p:nvCxnSpPr>
          <p:spPr>
            <a:xfrm>
              <a:off x="3501015" y="200404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>
              <a:stCxn id="25" idx="6"/>
              <a:endCxn id="26" idx="2"/>
            </p:cNvCxnSpPr>
            <p:nvPr/>
          </p:nvCxnSpPr>
          <p:spPr>
            <a:xfrm>
              <a:off x="4940144" y="200404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/>
            <p:cNvCxnSpPr>
              <a:stCxn id="26" idx="6"/>
              <a:endCxn id="27" idx="2"/>
            </p:cNvCxnSpPr>
            <p:nvPr/>
          </p:nvCxnSpPr>
          <p:spPr>
            <a:xfrm>
              <a:off x="5659708" y="200404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>
              <a:stCxn id="27" idx="6"/>
              <a:endCxn id="28" idx="2"/>
            </p:cNvCxnSpPr>
            <p:nvPr/>
          </p:nvCxnSpPr>
          <p:spPr>
            <a:xfrm>
              <a:off x="6379272" y="200404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/>
            <p:cNvCxnSpPr>
              <a:stCxn id="28" idx="6"/>
              <a:endCxn id="29" idx="2"/>
            </p:cNvCxnSpPr>
            <p:nvPr/>
          </p:nvCxnSpPr>
          <p:spPr>
            <a:xfrm>
              <a:off x="7098836" y="2004040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箭头连接符 307"/>
            <p:cNvCxnSpPr>
              <a:stCxn id="42" idx="6"/>
              <a:endCxn id="43" idx="2"/>
            </p:cNvCxnSpPr>
            <p:nvPr/>
          </p:nvCxnSpPr>
          <p:spPr>
            <a:xfrm>
              <a:off x="3501015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309"/>
            <p:cNvCxnSpPr>
              <a:stCxn id="43" idx="6"/>
              <a:endCxn id="44" idx="2"/>
            </p:cNvCxnSpPr>
            <p:nvPr/>
          </p:nvCxnSpPr>
          <p:spPr>
            <a:xfrm>
              <a:off x="4220579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箭头连接符 311"/>
            <p:cNvCxnSpPr>
              <a:stCxn id="44" idx="6"/>
              <a:endCxn id="45" idx="2"/>
            </p:cNvCxnSpPr>
            <p:nvPr/>
          </p:nvCxnSpPr>
          <p:spPr>
            <a:xfrm>
              <a:off x="4940144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箭头连接符 313"/>
            <p:cNvCxnSpPr>
              <a:stCxn id="45" idx="6"/>
              <a:endCxn id="46" idx="2"/>
            </p:cNvCxnSpPr>
            <p:nvPr/>
          </p:nvCxnSpPr>
          <p:spPr>
            <a:xfrm>
              <a:off x="5659708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箭头连接符 315"/>
            <p:cNvCxnSpPr>
              <a:stCxn id="46" idx="6"/>
              <a:endCxn id="47" idx="2"/>
            </p:cNvCxnSpPr>
            <p:nvPr/>
          </p:nvCxnSpPr>
          <p:spPr>
            <a:xfrm>
              <a:off x="6379272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箭头连接符 317"/>
            <p:cNvCxnSpPr>
              <a:stCxn id="47" idx="6"/>
              <a:endCxn id="48" idx="2"/>
            </p:cNvCxnSpPr>
            <p:nvPr/>
          </p:nvCxnSpPr>
          <p:spPr>
            <a:xfrm>
              <a:off x="7098836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箭头连接符 319"/>
            <p:cNvCxnSpPr>
              <a:stCxn id="48" idx="6"/>
              <a:endCxn id="49" idx="2"/>
            </p:cNvCxnSpPr>
            <p:nvPr/>
          </p:nvCxnSpPr>
          <p:spPr>
            <a:xfrm>
              <a:off x="7818400" y="2723604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/>
            <p:cNvCxnSpPr>
              <a:stCxn id="62" idx="6"/>
              <a:endCxn id="63" idx="2"/>
            </p:cNvCxnSpPr>
            <p:nvPr/>
          </p:nvCxnSpPr>
          <p:spPr>
            <a:xfrm>
              <a:off x="4220579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箭头连接符 323"/>
            <p:cNvCxnSpPr>
              <a:stCxn id="63" idx="6"/>
              <a:endCxn id="64" idx="2"/>
            </p:cNvCxnSpPr>
            <p:nvPr/>
          </p:nvCxnSpPr>
          <p:spPr>
            <a:xfrm>
              <a:off x="4940144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/>
            <p:cNvCxnSpPr>
              <a:stCxn id="64" idx="6"/>
              <a:endCxn id="65" idx="2"/>
            </p:cNvCxnSpPr>
            <p:nvPr/>
          </p:nvCxnSpPr>
          <p:spPr>
            <a:xfrm>
              <a:off x="5659708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>
              <a:stCxn id="65" idx="6"/>
              <a:endCxn id="66" idx="2"/>
            </p:cNvCxnSpPr>
            <p:nvPr/>
          </p:nvCxnSpPr>
          <p:spPr>
            <a:xfrm>
              <a:off x="6379272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>
              <a:stCxn id="66" idx="6"/>
              <a:endCxn id="67" idx="2"/>
            </p:cNvCxnSpPr>
            <p:nvPr/>
          </p:nvCxnSpPr>
          <p:spPr>
            <a:xfrm>
              <a:off x="7098836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/>
            <p:cNvCxnSpPr>
              <a:stCxn id="67" idx="6"/>
              <a:endCxn id="68" idx="2"/>
            </p:cNvCxnSpPr>
            <p:nvPr/>
          </p:nvCxnSpPr>
          <p:spPr>
            <a:xfrm>
              <a:off x="7818400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箭头连接符 333"/>
            <p:cNvCxnSpPr>
              <a:stCxn id="68" idx="6"/>
              <a:endCxn id="69" idx="2"/>
            </p:cNvCxnSpPr>
            <p:nvPr/>
          </p:nvCxnSpPr>
          <p:spPr>
            <a:xfrm>
              <a:off x="8537964" y="3443168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箭头连接符 335"/>
            <p:cNvCxnSpPr>
              <a:stCxn id="82" idx="6"/>
              <a:endCxn id="83" idx="2"/>
            </p:cNvCxnSpPr>
            <p:nvPr/>
          </p:nvCxnSpPr>
          <p:spPr>
            <a:xfrm>
              <a:off x="4940144" y="4162732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箭头连接符 338"/>
            <p:cNvCxnSpPr>
              <a:stCxn id="83" idx="6"/>
              <a:endCxn id="84" idx="2"/>
            </p:cNvCxnSpPr>
            <p:nvPr/>
          </p:nvCxnSpPr>
          <p:spPr>
            <a:xfrm>
              <a:off x="5659708" y="4162732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340"/>
            <p:cNvCxnSpPr>
              <a:stCxn id="84" idx="6"/>
              <a:endCxn id="85" idx="2"/>
            </p:cNvCxnSpPr>
            <p:nvPr/>
          </p:nvCxnSpPr>
          <p:spPr>
            <a:xfrm>
              <a:off x="6379272" y="4162732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箭头连接符 348"/>
            <p:cNvCxnSpPr>
              <a:stCxn id="88" idx="6"/>
              <a:endCxn id="89" idx="2"/>
            </p:cNvCxnSpPr>
            <p:nvPr/>
          </p:nvCxnSpPr>
          <p:spPr>
            <a:xfrm>
              <a:off x="9257529" y="4162732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箭头连接符 350"/>
            <p:cNvCxnSpPr>
              <a:stCxn id="102" idx="6"/>
              <a:endCxn id="103" idx="2"/>
            </p:cNvCxnSpPr>
            <p:nvPr/>
          </p:nvCxnSpPr>
          <p:spPr>
            <a:xfrm>
              <a:off x="5659708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箭头连接符 352"/>
            <p:cNvCxnSpPr>
              <a:stCxn id="103" idx="6"/>
              <a:endCxn id="104" idx="2"/>
            </p:cNvCxnSpPr>
            <p:nvPr/>
          </p:nvCxnSpPr>
          <p:spPr>
            <a:xfrm>
              <a:off x="6379272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箭头连接符 354"/>
            <p:cNvCxnSpPr>
              <a:stCxn id="104" idx="6"/>
              <a:endCxn id="105" idx="2"/>
            </p:cNvCxnSpPr>
            <p:nvPr/>
          </p:nvCxnSpPr>
          <p:spPr>
            <a:xfrm>
              <a:off x="7098836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箭头连接符 356"/>
            <p:cNvCxnSpPr>
              <a:stCxn id="105" idx="6"/>
              <a:endCxn id="106" idx="2"/>
            </p:cNvCxnSpPr>
            <p:nvPr/>
          </p:nvCxnSpPr>
          <p:spPr>
            <a:xfrm>
              <a:off x="7818400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箭头连接符 358"/>
            <p:cNvCxnSpPr>
              <a:stCxn id="106" idx="6"/>
              <a:endCxn id="107" idx="2"/>
            </p:cNvCxnSpPr>
            <p:nvPr/>
          </p:nvCxnSpPr>
          <p:spPr>
            <a:xfrm>
              <a:off x="8537964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/>
            <p:cNvCxnSpPr>
              <a:stCxn id="107" idx="6"/>
              <a:endCxn id="108" idx="2"/>
            </p:cNvCxnSpPr>
            <p:nvPr/>
          </p:nvCxnSpPr>
          <p:spPr>
            <a:xfrm>
              <a:off x="9257529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箭头连接符 362"/>
            <p:cNvCxnSpPr>
              <a:stCxn id="108" idx="6"/>
              <a:endCxn id="109" idx="2"/>
            </p:cNvCxnSpPr>
            <p:nvPr/>
          </p:nvCxnSpPr>
          <p:spPr>
            <a:xfrm>
              <a:off x="9977093" y="4882296"/>
              <a:ext cx="354899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箭头连接符 364"/>
            <p:cNvCxnSpPr>
              <a:stCxn id="2" idx="5"/>
              <a:endCxn id="23" idx="1"/>
            </p:cNvCxnSpPr>
            <p:nvPr/>
          </p:nvCxnSpPr>
          <p:spPr>
            <a:xfrm>
              <a:off x="2728047" y="1412679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>
              <a:stCxn id="4" idx="5"/>
              <a:endCxn id="25" idx="1"/>
            </p:cNvCxnSpPr>
            <p:nvPr/>
          </p:nvCxnSpPr>
          <p:spPr>
            <a:xfrm>
              <a:off x="4167175" y="1412679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箭头连接符 370"/>
            <p:cNvCxnSpPr>
              <a:stCxn id="5" idx="5"/>
              <a:endCxn id="26" idx="1"/>
            </p:cNvCxnSpPr>
            <p:nvPr/>
          </p:nvCxnSpPr>
          <p:spPr>
            <a:xfrm>
              <a:off x="4886739" y="1412679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箭头连接符 372"/>
            <p:cNvCxnSpPr>
              <a:stCxn id="6" idx="5"/>
              <a:endCxn id="27" idx="1"/>
            </p:cNvCxnSpPr>
            <p:nvPr/>
          </p:nvCxnSpPr>
          <p:spPr>
            <a:xfrm>
              <a:off x="5606304" y="1412679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箭头连接符 374"/>
            <p:cNvCxnSpPr>
              <a:stCxn id="7" idx="5"/>
              <a:endCxn id="28" idx="1"/>
            </p:cNvCxnSpPr>
            <p:nvPr/>
          </p:nvCxnSpPr>
          <p:spPr>
            <a:xfrm>
              <a:off x="6325868" y="1412679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箭头连接符 376"/>
            <p:cNvCxnSpPr>
              <a:stCxn id="23" idx="5"/>
              <a:endCxn id="43" idx="1"/>
            </p:cNvCxnSpPr>
            <p:nvPr/>
          </p:nvCxnSpPr>
          <p:spPr>
            <a:xfrm>
              <a:off x="3447611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378"/>
            <p:cNvCxnSpPr>
              <a:stCxn id="43" idx="5"/>
              <a:endCxn id="63" idx="1"/>
            </p:cNvCxnSpPr>
            <p:nvPr/>
          </p:nvCxnSpPr>
          <p:spPr>
            <a:xfrm>
              <a:off x="4167175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24" idx="5"/>
              <a:endCxn id="44" idx="1"/>
            </p:cNvCxnSpPr>
            <p:nvPr/>
          </p:nvCxnSpPr>
          <p:spPr>
            <a:xfrm>
              <a:off x="4167175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箭头连接符 385"/>
            <p:cNvCxnSpPr>
              <a:stCxn id="26" idx="5"/>
              <a:endCxn id="46" idx="1"/>
            </p:cNvCxnSpPr>
            <p:nvPr/>
          </p:nvCxnSpPr>
          <p:spPr>
            <a:xfrm>
              <a:off x="5606304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箭头连接符 387"/>
            <p:cNvCxnSpPr>
              <a:stCxn id="27" idx="5"/>
              <a:endCxn id="47" idx="1"/>
            </p:cNvCxnSpPr>
            <p:nvPr/>
          </p:nvCxnSpPr>
          <p:spPr>
            <a:xfrm>
              <a:off x="6325868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箭头连接符 389"/>
            <p:cNvCxnSpPr>
              <a:stCxn id="28" idx="5"/>
              <a:endCxn id="48" idx="1"/>
            </p:cNvCxnSpPr>
            <p:nvPr/>
          </p:nvCxnSpPr>
          <p:spPr>
            <a:xfrm>
              <a:off x="7045432" y="2132244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44" idx="5"/>
              <a:endCxn id="64" idx="1"/>
            </p:cNvCxnSpPr>
            <p:nvPr/>
          </p:nvCxnSpPr>
          <p:spPr>
            <a:xfrm>
              <a:off x="4886739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/>
            <p:cNvCxnSpPr>
              <a:stCxn id="46" idx="5"/>
              <a:endCxn id="66" idx="1"/>
            </p:cNvCxnSpPr>
            <p:nvPr/>
          </p:nvCxnSpPr>
          <p:spPr>
            <a:xfrm>
              <a:off x="6325868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箭头连接符 397"/>
            <p:cNvCxnSpPr>
              <a:stCxn id="47" idx="5"/>
              <a:endCxn id="67" idx="1"/>
            </p:cNvCxnSpPr>
            <p:nvPr/>
          </p:nvCxnSpPr>
          <p:spPr>
            <a:xfrm>
              <a:off x="7045432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/>
            <p:cNvCxnSpPr>
              <a:stCxn id="48" idx="5"/>
              <a:endCxn id="68" idx="1"/>
            </p:cNvCxnSpPr>
            <p:nvPr/>
          </p:nvCxnSpPr>
          <p:spPr>
            <a:xfrm>
              <a:off x="7764996" y="2851808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>
              <a:stCxn id="63" idx="5"/>
              <a:endCxn id="83" idx="1"/>
            </p:cNvCxnSpPr>
            <p:nvPr/>
          </p:nvCxnSpPr>
          <p:spPr>
            <a:xfrm>
              <a:off x="4886739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403"/>
            <p:cNvCxnSpPr>
              <a:stCxn id="64" idx="5"/>
              <a:endCxn id="84" idx="1"/>
            </p:cNvCxnSpPr>
            <p:nvPr/>
          </p:nvCxnSpPr>
          <p:spPr>
            <a:xfrm>
              <a:off x="5606304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箭头连接符 407"/>
            <p:cNvCxnSpPr>
              <a:stCxn id="66" idx="5"/>
              <a:endCxn id="86" idx="1"/>
            </p:cNvCxnSpPr>
            <p:nvPr/>
          </p:nvCxnSpPr>
          <p:spPr>
            <a:xfrm>
              <a:off x="7045432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箭头连接符 409"/>
            <p:cNvCxnSpPr>
              <a:stCxn id="67" idx="5"/>
              <a:endCxn id="87" idx="1"/>
            </p:cNvCxnSpPr>
            <p:nvPr/>
          </p:nvCxnSpPr>
          <p:spPr>
            <a:xfrm>
              <a:off x="7764996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411"/>
            <p:cNvCxnSpPr>
              <a:stCxn id="68" idx="5"/>
              <a:endCxn id="88" idx="1"/>
            </p:cNvCxnSpPr>
            <p:nvPr/>
          </p:nvCxnSpPr>
          <p:spPr>
            <a:xfrm>
              <a:off x="8484560" y="3571372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83" idx="5"/>
              <a:endCxn id="103" idx="1"/>
            </p:cNvCxnSpPr>
            <p:nvPr/>
          </p:nvCxnSpPr>
          <p:spPr>
            <a:xfrm>
              <a:off x="5606304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/>
            <p:cNvCxnSpPr>
              <a:stCxn id="84" idx="5"/>
              <a:endCxn id="104" idx="1"/>
            </p:cNvCxnSpPr>
            <p:nvPr/>
          </p:nvCxnSpPr>
          <p:spPr>
            <a:xfrm>
              <a:off x="6325868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>
              <a:stCxn id="85" idx="5"/>
              <a:endCxn id="105" idx="1"/>
            </p:cNvCxnSpPr>
            <p:nvPr/>
          </p:nvCxnSpPr>
          <p:spPr>
            <a:xfrm>
              <a:off x="7045432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/>
            <p:cNvCxnSpPr>
              <a:stCxn id="86" idx="5"/>
              <a:endCxn id="106" idx="1"/>
            </p:cNvCxnSpPr>
            <p:nvPr/>
          </p:nvCxnSpPr>
          <p:spPr>
            <a:xfrm>
              <a:off x="7764996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箭头连接符 422"/>
            <p:cNvCxnSpPr>
              <a:stCxn id="87" idx="5"/>
              <a:endCxn id="107" idx="1"/>
            </p:cNvCxnSpPr>
            <p:nvPr/>
          </p:nvCxnSpPr>
          <p:spPr>
            <a:xfrm>
              <a:off x="8484560" y="4290936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426"/>
            <p:cNvCxnSpPr>
              <a:stCxn id="103" idx="5"/>
              <a:endCxn id="123" idx="1"/>
            </p:cNvCxnSpPr>
            <p:nvPr/>
          </p:nvCxnSpPr>
          <p:spPr>
            <a:xfrm>
              <a:off x="6325868" y="5010500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箭头连接符 428"/>
            <p:cNvCxnSpPr>
              <a:stCxn id="104" idx="5"/>
              <a:endCxn id="124" idx="1"/>
            </p:cNvCxnSpPr>
            <p:nvPr/>
          </p:nvCxnSpPr>
          <p:spPr>
            <a:xfrm>
              <a:off x="7045432" y="5010500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箭头连接符 430"/>
            <p:cNvCxnSpPr>
              <a:stCxn id="105" idx="5"/>
              <a:endCxn id="125" idx="1"/>
            </p:cNvCxnSpPr>
            <p:nvPr/>
          </p:nvCxnSpPr>
          <p:spPr>
            <a:xfrm>
              <a:off x="7764996" y="5010500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>
              <a:stCxn id="106" idx="5"/>
              <a:endCxn id="126" idx="1"/>
            </p:cNvCxnSpPr>
            <p:nvPr/>
          </p:nvCxnSpPr>
          <p:spPr>
            <a:xfrm>
              <a:off x="8484560" y="5010500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箭头连接符 434"/>
            <p:cNvCxnSpPr>
              <a:stCxn id="107" idx="5"/>
              <a:endCxn id="127" idx="1"/>
            </p:cNvCxnSpPr>
            <p:nvPr/>
          </p:nvCxnSpPr>
          <p:spPr>
            <a:xfrm>
              <a:off x="9204124" y="5010500"/>
              <a:ext cx="461708" cy="46315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bevel/>
              <a:headEnd w="lg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781451" y="1284476"/>
            <a:ext cx="7603946" cy="4189180"/>
            <a:chOff x="2781451" y="1284476"/>
            <a:chExt cx="7603946" cy="4189180"/>
          </a:xfrm>
        </p:grpSpPr>
        <p:cxnSp>
          <p:nvCxnSpPr>
            <p:cNvPr id="250" name="直接箭头连接符 249"/>
            <p:cNvCxnSpPr>
              <a:stCxn id="2" idx="6"/>
              <a:endCxn id="3" idx="2"/>
            </p:cNvCxnSpPr>
            <p:nvPr/>
          </p:nvCxnSpPr>
          <p:spPr>
            <a:xfrm>
              <a:off x="2781451" y="1284476"/>
              <a:ext cx="35489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/>
            <p:cNvCxnSpPr>
              <a:stCxn id="24" idx="6"/>
              <a:endCxn id="25" idx="2"/>
            </p:cNvCxnSpPr>
            <p:nvPr/>
          </p:nvCxnSpPr>
          <p:spPr>
            <a:xfrm>
              <a:off x="4220579" y="2004040"/>
              <a:ext cx="35489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/>
            <p:cNvCxnSpPr>
              <a:stCxn id="85" idx="6"/>
              <a:endCxn id="86" idx="2"/>
            </p:cNvCxnSpPr>
            <p:nvPr/>
          </p:nvCxnSpPr>
          <p:spPr>
            <a:xfrm>
              <a:off x="7098836" y="4162732"/>
              <a:ext cx="35489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箭头连接符 344"/>
            <p:cNvCxnSpPr>
              <a:stCxn id="86" idx="6"/>
              <a:endCxn id="87" idx="2"/>
            </p:cNvCxnSpPr>
            <p:nvPr/>
          </p:nvCxnSpPr>
          <p:spPr>
            <a:xfrm>
              <a:off x="7818400" y="4162732"/>
              <a:ext cx="35489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>
              <a:stCxn id="87" idx="6"/>
              <a:endCxn id="88" idx="2"/>
            </p:cNvCxnSpPr>
            <p:nvPr/>
          </p:nvCxnSpPr>
          <p:spPr>
            <a:xfrm>
              <a:off x="8537964" y="4162732"/>
              <a:ext cx="35489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箭头连接符 366"/>
            <p:cNvCxnSpPr>
              <a:stCxn id="3" idx="5"/>
              <a:endCxn id="24" idx="1"/>
            </p:cNvCxnSpPr>
            <p:nvPr/>
          </p:nvCxnSpPr>
          <p:spPr>
            <a:xfrm>
              <a:off x="3447611" y="1412679"/>
              <a:ext cx="461708" cy="46315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383"/>
            <p:cNvCxnSpPr>
              <a:stCxn id="25" idx="5"/>
              <a:endCxn id="45" idx="1"/>
            </p:cNvCxnSpPr>
            <p:nvPr/>
          </p:nvCxnSpPr>
          <p:spPr>
            <a:xfrm>
              <a:off x="4886739" y="2132244"/>
              <a:ext cx="461708" cy="46315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箭头连接符 393"/>
            <p:cNvCxnSpPr>
              <a:stCxn id="45" idx="5"/>
              <a:endCxn id="65" idx="1"/>
            </p:cNvCxnSpPr>
            <p:nvPr/>
          </p:nvCxnSpPr>
          <p:spPr>
            <a:xfrm>
              <a:off x="5606304" y="2851808"/>
              <a:ext cx="461708" cy="46315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箭头连接符 405"/>
            <p:cNvCxnSpPr>
              <a:stCxn id="65" idx="5"/>
              <a:endCxn id="85" idx="1"/>
            </p:cNvCxnSpPr>
            <p:nvPr/>
          </p:nvCxnSpPr>
          <p:spPr>
            <a:xfrm>
              <a:off x="6325868" y="3571372"/>
              <a:ext cx="461708" cy="46315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箭头连接符 424"/>
            <p:cNvCxnSpPr>
              <a:stCxn id="88" idx="5"/>
              <a:endCxn id="108" idx="1"/>
            </p:cNvCxnSpPr>
            <p:nvPr/>
          </p:nvCxnSpPr>
          <p:spPr>
            <a:xfrm>
              <a:off x="9204124" y="4290936"/>
              <a:ext cx="461708" cy="46315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箭头连接符 436"/>
            <p:cNvCxnSpPr>
              <a:stCxn id="108" idx="5"/>
              <a:endCxn id="128" idx="1"/>
            </p:cNvCxnSpPr>
            <p:nvPr/>
          </p:nvCxnSpPr>
          <p:spPr>
            <a:xfrm>
              <a:off x="9923689" y="5010500"/>
              <a:ext cx="461708" cy="463156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olid"/>
              <a:bevel/>
              <a:headEnd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422265" y="1096451"/>
            <a:ext cx="697627" cy="4690075"/>
            <a:chOff x="1422265" y="1096451"/>
            <a:chExt cx="697627" cy="4690075"/>
          </a:xfrm>
        </p:grpSpPr>
        <p:sp>
          <p:nvSpPr>
            <p:cNvPr id="15" name="文本框 14"/>
            <p:cNvSpPr txBox="1"/>
            <p:nvPr/>
          </p:nvSpPr>
          <p:spPr>
            <a:xfrm>
              <a:off x="1422265" y="109645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blank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422265" y="254061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blank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1422265" y="39780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blank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1422265" y="5417194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blank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6228" y="18218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1611419" y="325023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1606610" y="469427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9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79520" y="740194"/>
            <a:ext cx="4861499" cy="543600"/>
            <a:chOff x="3696946" y="1550092"/>
            <a:chExt cx="4861499" cy="543600"/>
          </a:xfrm>
        </p:grpSpPr>
        <p:sp>
          <p:nvSpPr>
            <p:cNvPr id="217" name="椭圆 216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箭头连接符 223"/>
            <p:cNvCxnSpPr>
              <a:stCxn id="217" idx="6"/>
              <a:endCxn id="218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>
              <a:stCxn id="218" idx="6"/>
              <a:endCxn id="219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>
              <a:stCxn id="219" idx="6"/>
              <a:endCxn id="220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>
              <a:stCxn id="220" idx="6"/>
              <a:endCxn id="221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217" idx="1"/>
              <a:endCxn id="217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>
              <a:stCxn id="218" idx="1"/>
              <a:endCxn id="218" idx="7"/>
            </p:cNvCxnSpPr>
            <p:nvPr/>
          </p:nvCxnSpPr>
          <p:spPr>
            <a:xfrm rot="5400000" flipH="1" flipV="1">
              <a:off x="504898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曲线连接符 73"/>
            <p:cNvCxnSpPr>
              <a:stCxn id="219" idx="1"/>
              <a:endCxn id="219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线连接符 75"/>
            <p:cNvCxnSpPr>
              <a:stCxn id="220" idx="1"/>
              <a:endCxn id="220" idx="7"/>
            </p:cNvCxnSpPr>
            <p:nvPr/>
          </p:nvCxnSpPr>
          <p:spPr>
            <a:xfrm rot="5400000" flipH="1" flipV="1">
              <a:off x="720640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/>
            <p:cNvCxnSpPr>
              <a:stCxn id="221" idx="1"/>
              <a:endCxn id="221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曲线连接符 93"/>
            <p:cNvCxnSpPr>
              <a:stCxn id="218" idx="5"/>
              <a:endCxn id="220" idx="3"/>
            </p:cNvCxnSpPr>
            <p:nvPr/>
          </p:nvCxnSpPr>
          <p:spPr>
            <a:xfrm rot="16200000" flipH="1">
              <a:off x="6127695" y="1128655"/>
              <a:ext cx="12700" cy="17708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3679518" y="2014342"/>
            <a:ext cx="4861499" cy="543600"/>
            <a:chOff x="3696946" y="1550092"/>
            <a:chExt cx="4861499" cy="543600"/>
          </a:xfrm>
        </p:grpSpPr>
        <p:sp>
          <p:nvSpPr>
            <p:cNvPr id="48" name="椭圆 47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>
              <a:stCxn id="48" idx="6"/>
              <a:endCxn id="49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9" idx="6"/>
              <a:endCxn id="50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50" idx="6"/>
              <a:endCxn id="51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1" idx="6"/>
              <a:endCxn id="52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48" idx="1"/>
              <a:endCxn id="48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49" idx="1"/>
              <a:endCxn id="49" idx="7"/>
            </p:cNvCxnSpPr>
            <p:nvPr/>
          </p:nvCxnSpPr>
          <p:spPr>
            <a:xfrm rot="5400000" flipH="1" flipV="1">
              <a:off x="504898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50" idx="1"/>
              <a:endCxn id="50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51" idx="1"/>
              <a:endCxn id="51" idx="7"/>
            </p:cNvCxnSpPr>
            <p:nvPr/>
          </p:nvCxnSpPr>
          <p:spPr>
            <a:xfrm rot="5400000" flipH="1" flipV="1">
              <a:off x="720640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曲线连接符 61"/>
            <p:cNvCxnSpPr>
              <a:stCxn id="52" idx="1"/>
              <a:endCxn id="52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679516" y="3286366"/>
            <a:ext cx="4861499" cy="543600"/>
            <a:chOff x="3696946" y="1550092"/>
            <a:chExt cx="4861499" cy="543600"/>
          </a:xfrm>
        </p:grpSpPr>
        <p:sp>
          <p:nvSpPr>
            <p:cNvPr id="65" name="椭圆 64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5" idx="6"/>
              <a:endCxn id="66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6" idx="6"/>
              <a:endCxn id="67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7" idx="6"/>
              <a:endCxn id="68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6"/>
              <a:endCxn id="69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65" idx="1"/>
              <a:endCxn id="65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线连接符 79"/>
            <p:cNvCxnSpPr>
              <a:stCxn id="67" idx="1"/>
              <a:endCxn id="67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曲线连接符 81"/>
            <p:cNvCxnSpPr>
              <a:stCxn id="69" idx="1"/>
              <a:endCxn id="69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曲线连接符 82"/>
            <p:cNvCxnSpPr>
              <a:stCxn id="66" idx="5"/>
              <a:endCxn id="68" idx="3"/>
            </p:cNvCxnSpPr>
            <p:nvPr/>
          </p:nvCxnSpPr>
          <p:spPr>
            <a:xfrm rot="16200000" flipH="1">
              <a:off x="6127695" y="1128655"/>
              <a:ext cx="12700" cy="17708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679514" y="4629534"/>
            <a:ext cx="4861499" cy="543600"/>
            <a:chOff x="3696946" y="1550092"/>
            <a:chExt cx="4861499" cy="543600"/>
          </a:xfrm>
        </p:grpSpPr>
        <p:sp>
          <p:nvSpPr>
            <p:cNvPr id="85" name="椭圆 84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85" idx="6"/>
              <a:endCxn id="86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6" idx="6"/>
              <a:endCxn id="87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7" idx="6"/>
              <a:endCxn id="88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8" idx="6"/>
              <a:endCxn id="89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曲线连接符 94"/>
            <p:cNvCxnSpPr>
              <a:stCxn id="85" idx="1"/>
              <a:endCxn id="85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线连接符 96"/>
            <p:cNvCxnSpPr>
              <a:stCxn id="87" idx="1"/>
              <a:endCxn id="87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线连接符 98"/>
            <p:cNvCxnSpPr>
              <a:stCxn id="89" idx="1"/>
              <a:endCxn id="89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979774" y="114667"/>
            <a:ext cx="490155" cy="5563138"/>
            <a:chOff x="2979774" y="584929"/>
            <a:chExt cx="490155" cy="5563138"/>
          </a:xfrm>
        </p:grpSpPr>
        <p:sp>
          <p:nvSpPr>
            <p:cNvPr id="111" name="文本框 110"/>
            <p:cNvSpPr txBox="1"/>
            <p:nvPr/>
          </p:nvSpPr>
          <p:spPr>
            <a:xfrm>
              <a:off x="2979774" y="584929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979892" y="190137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2979774" y="319198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2987105" y="4427009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979774" y="5747957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01030" y="5969526"/>
            <a:ext cx="7026244" cy="549950"/>
            <a:chOff x="2609738" y="5784917"/>
            <a:chExt cx="7026244" cy="549950"/>
          </a:xfrm>
        </p:grpSpPr>
        <p:sp>
          <p:nvSpPr>
            <p:cNvPr id="103" name="椭圆 102"/>
            <p:cNvSpPr/>
            <p:nvPr/>
          </p:nvSpPr>
          <p:spPr>
            <a:xfrm>
              <a:off x="2609738" y="5785014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688444" y="5785014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5853189" y="5784917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931897" y="5784917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8010603" y="5784917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08" name="直接箭头连接符 107"/>
            <p:cNvCxnSpPr>
              <a:stCxn id="103" idx="6"/>
              <a:endCxn id="104" idx="2"/>
            </p:cNvCxnSpPr>
            <p:nvPr/>
          </p:nvCxnSpPr>
          <p:spPr>
            <a:xfrm>
              <a:off x="3156411" y="6056814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4" idx="6"/>
              <a:endCxn id="117" idx="2"/>
            </p:cNvCxnSpPr>
            <p:nvPr/>
          </p:nvCxnSpPr>
          <p:spPr>
            <a:xfrm flipV="1">
              <a:off x="4235117" y="6056717"/>
              <a:ext cx="532033" cy="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05" idx="6"/>
              <a:endCxn id="106" idx="2"/>
            </p:cNvCxnSpPr>
            <p:nvPr/>
          </p:nvCxnSpPr>
          <p:spPr>
            <a:xfrm>
              <a:off x="6399862" y="6056717"/>
              <a:ext cx="532035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6" idx="6"/>
              <a:endCxn id="107" idx="2"/>
            </p:cNvCxnSpPr>
            <p:nvPr/>
          </p:nvCxnSpPr>
          <p:spPr>
            <a:xfrm>
              <a:off x="7478570" y="6056717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曲线连接符 112"/>
            <p:cNvCxnSpPr>
              <a:stCxn id="103" idx="1"/>
              <a:endCxn id="103" idx="7"/>
            </p:cNvCxnSpPr>
            <p:nvPr/>
          </p:nvCxnSpPr>
          <p:spPr>
            <a:xfrm rot="5400000" flipH="1" flipV="1">
              <a:off x="2883074" y="5671344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曲线连接符 113"/>
            <p:cNvCxnSpPr>
              <a:stCxn id="105" idx="1"/>
              <a:endCxn id="105" idx="7"/>
            </p:cNvCxnSpPr>
            <p:nvPr/>
          </p:nvCxnSpPr>
          <p:spPr>
            <a:xfrm rot="5400000" flipH="1" flipV="1">
              <a:off x="6126525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曲线连接符 114"/>
            <p:cNvCxnSpPr>
              <a:stCxn id="107" idx="1"/>
              <a:endCxn id="107" idx="7"/>
            </p:cNvCxnSpPr>
            <p:nvPr/>
          </p:nvCxnSpPr>
          <p:spPr>
            <a:xfrm rot="5400000" flipH="1" flipV="1">
              <a:off x="8283939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/>
          </p:nvSpPr>
          <p:spPr>
            <a:xfrm>
              <a:off x="4767150" y="5784917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>
              <a:stCxn id="117" idx="6"/>
              <a:endCxn id="105" idx="2"/>
            </p:cNvCxnSpPr>
            <p:nvPr/>
          </p:nvCxnSpPr>
          <p:spPr>
            <a:xfrm>
              <a:off x="5313823" y="6056717"/>
              <a:ext cx="53936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9089309" y="5784917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曲线连接符 118"/>
            <p:cNvCxnSpPr>
              <a:stCxn id="118" idx="1"/>
              <a:endCxn id="118" idx="7"/>
            </p:cNvCxnSpPr>
            <p:nvPr/>
          </p:nvCxnSpPr>
          <p:spPr>
            <a:xfrm rot="5400000" flipH="1" flipV="1">
              <a:off x="9362645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107" idx="6"/>
              <a:endCxn id="118" idx="2"/>
            </p:cNvCxnSpPr>
            <p:nvPr/>
          </p:nvCxnSpPr>
          <p:spPr>
            <a:xfrm>
              <a:off x="8557276" y="6056717"/>
              <a:ext cx="5320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线连接符 9"/>
            <p:cNvCxnSpPr>
              <a:stCxn id="104" idx="1"/>
              <a:endCxn id="104" idx="7"/>
            </p:cNvCxnSpPr>
            <p:nvPr/>
          </p:nvCxnSpPr>
          <p:spPr>
            <a:xfrm rot="5400000" flipH="1" flipV="1">
              <a:off x="3961780" y="5671344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117" idx="1"/>
              <a:endCxn id="117" idx="7"/>
            </p:cNvCxnSpPr>
            <p:nvPr/>
          </p:nvCxnSpPr>
          <p:spPr>
            <a:xfrm rot="5400000" flipH="1" flipV="1">
              <a:off x="5040486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106" idx="1"/>
              <a:endCxn id="106" idx="7"/>
            </p:cNvCxnSpPr>
            <p:nvPr/>
          </p:nvCxnSpPr>
          <p:spPr>
            <a:xfrm rot="5400000" flipH="1" flipV="1">
              <a:off x="7205233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stCxn id="117" idx="4"/>
              <a:endCxn id="106" idx="4"/>
            </p:cNvCxnSpPr>
            <p:nvPr/>
          </p:nvCxnSpPr>
          <p:spPr>
            <a:xfrm rot="16200000" flipH="1">
              <a:off x="6122860" y="5246143"/>
              <a:ext cx="12700" cy="2164747"/>
            </a:xfrm>
            <a:prstGeom prst="curvedConnector3">
              <a:avLst>
                <a:gd name="adj1" fmla="val 1800000"/>
              </a:avLst>
            </a:prstGeom>
            <a:ln w="63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0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08295" y="2092137"/>
            <a:ext cx="4861499" cy="543600"/>
            <a:chOff x="3696946" y="1550092"/>
            <a:chExt cx="4861499" cy="543600"/>
          </a:xfrm>
        </p:grpSpPr>
        <p:sp>
          <p:nvSpPr>
            <p:cNvPr id="217" name="椭圆 216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箭头连接符 223"/>
            <p:cNvCxnSpPr>
              <a:stCxn id="217" idx="6"/>
              <a:endCxn id="218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>
              <a:stCxn id="218" idx="6"/>
              <a:endCxn id="219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/>
            <p:cNvCxnSpPr>
              <a:stCxn id="219" idx="6"/>
              <a:endCxn id="220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>
              <a:stCxn id="220" idx="6"/>
              <a:endCxn id="221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217" idx="1"/>
              <a:endCxn id="217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线连接符 71"/>
            <p:cNvCxnSpPr>
              <a:stCxn id="218" idx="1"/>
              <a:endCxn id="218" idx="7"/>
            </p:cNvCxnSpPr>
            <p:nvPr/>
          </p:nvCxnSpPr>
          <p:spPr>
            <a:xfrm rot="5400000" flipH="1" flipV="1">
              <a:off x="504898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曲线连接符 73"/>
            <p:cNvCxnSpPr>
              <a:stCxn id="219" idx="1"/>
              <a:endCxn id="219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线连接符 75"/>
            <p:cNvCxnSpPr>
              <a:stCxn id="220" idx="1"/>
              <a:endCxn id="220" idx="7"/>
            </p:cNvCxnSpPr>
            <p:nvPr/>
          </p:nvCxnSpPr>
          <p:spPr>
            <a:xfrm rot="5400000" flipH="1" flipV="1">
              <a:off x="720640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/>
            <p:cNvCxnSpPr>
              <a:stCxn id="221" idx="1"/>
              <a:endCxn id="221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曲线连接符 93"/>
            <p:cNvCxnSpPr>
              <a:stCxn id="218" idx="5"/>
              <a:endCxn id="220" idx="3"/>
            </p:cNvCxnSpPr>
            <p:nvPr/>
          </p:nvCxnSpPr>
          <p:spPr>
            <a:xfrm rot="16200000" flipH="1">
              <a:off x="6127695" y="1128655"/>
              <a:ext cx="12700" cy="17708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08293" y="3366285"/>
            <a:ext cx="4861499" cy="543600"/>
            <a:chOff x="3696946" y="1550092"/>
            <a:chExt cx="4861499" cy="543600"/>
          </a:xfrm>
        </p:grpSpPr>
        <p:sp>
          <p:nvSpPr>
            <p:cNvPr id="48" name="椭圆 47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/>
            <p:cNvCxnSpPr>
              <a:stCxn id="48" idx="6"/>
              <a:endCxn id="49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9" idx="6"/>
              <a:endCxn id="50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50" idx="6"/>
              <a:endCxn id="51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1" idx="6"/>
              <a:endCxn id="52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stCxn id="48" idx="1"/>
              <a:endCxn id="48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49" idx="1"/>
              <a:endCxn id="49" idx="7"/>
            </p:cNvCxnSpPr>
            <p:nvPr/>
          </p:nvCxnSpPr>
          <p:spPr>
            <a:xfrm rot="5400000" flipH="1" flipV="1">
              <a:off x="504898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50" idx="1"/>
              <a:endCxn id="50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曲线连接符 60"/>
            <p:cNvCxnSpPr>
              <a:stCxn id="51" idx="1"/>
              <a:endCxn id="51" idx="7"/>
            </p:cNvCxnSpPr>
            <p:nvPr/>
          </p:nvCxnSpPr>
          <p:spPr>
            <a:xfrm rot="5400000" flipH="1" flipV="1">
              <a:off x="720640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曲线连接符 61"/>
            <p:cNvCxnSpPr>
              <a:stCxn id="52" idx="1"/>
              <a:endCxn id="52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6682719" y="2092137"/>
            <a:ext cx="4861499" cy="543600"/>
            <a:chOff x="3696946" y="1550092"/>
            <a:chExt cx="4861499" cy="543600"/>
          </a:xfrm>
        </p:grpSpPr>
        <p:sp>
          <p:nvSpPr>
            <p:cNvPr id="65" name="椭圆 64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5" idx="6"/>
              <a:endCxn id="66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6" idx="6"/>
              <a:endCxn id="67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7" idx="6"/>
              <a:endCxn id="68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68" idx="6"/>
              <a:endCxn id="69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65" idx="1"/>
              <a:endCxn id="65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线连接符 79"/>
            <p:cNvCxnSpPr>
              <a:stCxn id="67" idx="1"/>
              <a:endCxn id="67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曲线连接符 81"/>
            <p:cNvCxnSpPr>
              <a:stCxn id="69" idx="1"/>
              <a:endCxn id="69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曲线连接符 82"/>
            <p:cNvCxnSpPr>
              <a:stCxn id="66" idx="5"/>
              <a:endCxn id="68" idx="3"/>
            </p:cNvCxnSpPr>
            <p:nvPr/>
          </p:nvCxnSpPr>
          <p:spPr>
            <a:xfrm rot="16200000" flipH="1">
              <a:off x="6127695" y="1128655"/>
              <a:ext cx="12700" cy="17708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682717" y="3435305"/>
            <a:ext cx="4861499" cy="543600"/>
            <a:chOff x="3696946" y="1550092"/>
            <a:chExt cx="4861499" cy="543600"/>
          </a:xfrm>
        </p:grpSpPr>
        <p:sp>
          <p:nvSpPr>
            <p:cNvPr id="85" name="椭圆 84"/>
            <p:cNvSpPr/>
            <p:nvPr/>
          </p:nvSpPr>
          <p:spPr>
            <a:xfrm>
              <a:off x="3696946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775652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>
              <a:off x="5854358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933066" y="1550092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8011772" y="1550092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85" idx="6"/>
              <a:endCxn id="86" idx="2"/>
            </p:cNvCxnSpPr>
            <p:nvPr/>
          </p:nvCxnSpPr>
          <p:spPr>
            <a:xfrm>
              <a:off x="424361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86" idx="6"/>
              <a:endCxn id="87" idx="2"/>
            </p:cNvCxnSpPr>
            <p:nvPr/>
          </p:nvCxnSpPr>
          <p:spPr>
            <a:xfrm>
              <a:off x="5322325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7" idx="6"/>
              <a:endCxn id="88" idx="2"/>
            </p:cNvCxnSpPr>
            <p:nvPr/>
          </p:nvCxnSpPr>
          <p:spPr>
            <a:xfrm>
              <a:off x="6401031" y="1821892"/>
              <a:ext cx="532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8" idx="6"/>
              <a:endCxn id="89" idx="2"/>
            </p:cNvCxnSpPr>
            <p:nvPr/>
          </p:nvCxnSpPr>
          <p:spPr>
            <a:xfrm>
              <a:off x="7479739" y="1821892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曲线连接符 94"/>
            <p:cNvCxnSpPr>
              <a:stCxn id="85" idx="1"/>
              <a:endCxn id="85" idx="7"/>
            </p:cNvCxnSpPr>
            <p:nvPr/>
          </p:nvCxnSpPr>
          <p:spPr>
            <a:xfrm rot="5400000" flipH="1" flipV="1">
              <a:off x="3970282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线连接符 96"/>
            <p:cNvCxnSpPr>
              <a:stCxn id="87" idx="1"/>
              <a:endCxn id="87" idx="7"/>
            </p:cNvCxnSpPr>
            <p:nvPr/>
          </p:nvCxnSpPr>
          <p:spPr>
            <a:xfrm rot="5400000" flipH="1" flipV="1">
              <a:off x="6127694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线连接符 98"/>
            <p:cNvCxnSpPr>
              <a:stCxn id="89" idx="1"/>
              <a:endCxn id="89" idx="7"/>
            </p:cNvCxnSpPr>
            <p:nvPr/>
          </p:nvCxnSpPr>
          <p:spPr>
            <a:xfrm rot="5400000" flipH="1" flipV="1">
              <a:off x="8285108" y="1436422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08549" y="1466610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308667" y="27830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5982977" y="152749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990308" y="276251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162655" y="4164975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3911" y="4856806"/>
            <a:ext cx="7026244" cy="549950"/>
            <a:chOff x="2609738" y="5784917"/>
            <a:chExt cx="7026244" cy="549950"/>
          </a:xfrm>
        </p:grpSpPr>
        <p:sp>
          <p:nvSpPr>
            <p:cNvPr id="103" name="椭圆 102"/>
            <p:cNvSpPr/>
            <p:nvPr/>
          </p:nvSpPr>
          <p:spPr>
            <a:xfrm>
              <a:off x="2609738" y="5785014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3688444" y="5785014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5853189" y="5784917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931897" y="5784917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8010603" y="5784917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08" name="直接箭头连接符 107"/>
            <p:cNvCxnSpPr>
              <a:stCxn id="103" idx="6"/>
              <a:endCxn id="104" idx="2"/>
            </p:cNvCxnSpPr>
            <p:nvPr/>
          </p:nvCxnSpPr>
          <p:spPr>
            <a:xfrm>
              <a:off x="3156411" y="6056814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04" idx="6"/>
              <a:endCxn id="117" idx="2"/>
            </p:cNvCxnSpPr>
            <p:nvPr/>
          </p:nvCxnSpPr>
          <p:spPr>
            <a:xfrm flipV="1">
              <a:off x="4235117" y="6056717"/>
              <a:ext cx="532033" cy="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05" idx="6"/>
              <a:endCxn id="106" idx="2"/>
            </p:cNvCxnSpPr>
            <p:nvPr/>
          </p:nvCxnSpPr>
          <p:spPr>
            <a:xfrm>
              <a:off x="6399862" y="6056717"/>
              <a:ext cx="5320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6" idx="6"/>
              <a:endCxn id="107" idx="2"/>
            </p:cNvCxnSpPr>
            <p:nvPr/>
          </p:nvCxnSpPr>
          <p:spPr>
            <a:xfrm>
              <a:off x="7478570" y="6056717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曲线连接符 112"/>
            <p:cNvCxnSpPr>
              <a:stCxn id="103" idx="1"/>
              <a:endCxn id="103" idx="7"/>
            </p:cNvCxnSpPr>
            <p:nvPr/>
          </p:nvCxnSpPr>
          <p:spPr>
            <a:xfrm rot="5400000" flipH="1" flipV="1">
              <a:off x="2883074" y="5671344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曲线连接符 113"/>
            <p:cNvCxnSpPr>
              <a:stCxn id="105" idx="1"/>
              <a:endCxn id="105" idx="7"/>
            </p:cNvCxnSpPr>
            <p:nvPr/>
          </p:nvCxnSpPr>
          <p:spPr>
            <a:xfrm rot="5400000" flipH="1" flipV="1">
              <a:off x="6126525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曲线连接符 114"/>
            <p:cNvCxnSpPr>
              <a:stCxn id="107" idx="1"/>
              <a:endCxn id="107" idx="7"/>
            </p:cNvCxnSpPr>
            <p:nvPr/>
          </p:nvCxnSpPr>
          <p:spPr>
            <a:xfrm rot="5400000" flipH="1" flipV="1">
              <a:off x="8283939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/>
            <p:cNvSpPr/>
            <p:nvPr/>
          </p:nvSpPr>
          <p:spPr>
            <a:xfrm>
              <a:off x="4767150" y="5784917"/>
              <a:ext cx="546673" cy="543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5" name="直接箭头连接符 4"/>
            <p:cNvCxnSpPr>
              <a:stCxn id="117" idx="6"/>
              <a:endCxn id="105" idx="2"/>
            </p:cNvCxnSpPr>
            <p:nvPr/>
          </p:nvCxnSpPr>
          <p:spPr>
            <a:xfrm>
              <a:off x="5313823" y="6056717"/>
              <a:ext cx="5393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9089309" y="5784917"/>
              <a:ext cx="546673" cy="543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  <a:bevel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曲线连接符 118"/>
            <p:cNvCxnSpPr>
              <a:stCxn id="118" idx="1"/>
              <a:endCxn id="118" idx="7"/>
            </p:cNvCxnSpPr>
            <p:nvPr/>
          </p:nvCxnSpPr>
          <p:spPr>
            <a:xfrm rot="5400000" flipH="1" flipV="1">
              <a:off x="9362645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107" idx="6"/>
              <a:endCxn id="118" idx="2"/>
            </p:cNvCxnSpPr>
            <p:nvPr/>
          </p:nvCxnSpPr>
          <p:spPr>
            <a:xfrm>
              <a:off x="8557276" y="6056717"/>
              <a:ext cx="5320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线连接符 9"/>
            <p:cNvCxnSpPr>
              <a:stCxn id="104" idx="1"/>
              <a:endCxn id="104" idx="7"/>
            </p:cNvCxnSpPr>
            <p:nvPr/>
          </p:nvCxnSpPr>
          <p:spPr>
            <a:xfrm rot="5400000" flipH="1" flipV="1">
              <a:off x="3961780" y="5671344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117" idx="1"/>
              <a:endCxn id="117" idx="7"/>
            </p:cNvCxnSpPr>
            <p:nvPr/>
          </p:nvCxnSpPr>
          <p:spPr>
            <a:xfrm rot="5400000" flipH="1" flipV="1">
              <a:off x="5040486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106" idx="1"/>
              <a:endCxn id="106" idx="7"/>
            </p:cNvCxnSpPr>
            <p:nvPr/>
          </p:nvCxnSpPr>
          <p:spPr>
            <a:xfrm rot="5400000" flipH="1" flipV="1">
              <a:off x="7205233" y="5671247"/>
              <a:ext cx="12700" cy="386557"/>
            </a:xfrm>
            <a:prstGeom prst="curvedConnector3">
              <a:avLst>
                <a:gd name="adj1" fmla="val 242683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stCxn id="117" idx="4"/>
              <a:endCxn id="106" idx="4"/>
            </p:cNvCxnSpPr>
            <p:nvPr/>
          </p:nvCxnSpPr>
          <p:spPr>
            <a:xfrm rot="16200000" flipH="1">
              <a:off x="6122860" y="5246143"/>
              <a:ext cx="12700" cy="2164747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9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119</Words>
  <Application>Microsoft Office PowerPoint</Application>
  <PresentationFormat>宽屏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Taiyang（赵太阳）</dc:creator>
  <cp:lastModifiedBy>Sole</cp:lastModifiedBy>
  <cp:revision>32</cp:revision>
  <dcterms:created xsi:type="dcterms:W3CDTF">2022-11-17T05:22:19Z</dcterms:created>
  <dcterms:modified xsi:type="dcterms:W3CDTF">2023-10-20T16:46:45Z</dcterms:modified>
</cp:coreProperties>
</file>