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9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19AAF-2F5C-4AD8-82B6-F5A02D768D19}" v="213" dt="2023-05-30T11:39:42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2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294" y="390"/>
      </p:cViewPr>
      <p:guideLst>
        <p:guide pos="2797"/>
        <p:guide orient="horz" pos="2160"/>
      </p:guideLst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lo, Denise (A-GSFE)" userId="S::denise.ihlo@volkswagen-groupservices.com::0fa4cf76-46d7-4b27-bbf0-36f1e8227271" providerId="AD" clId="Web-{68319AAF-2F5C-4AD8-82B6-F5A02D768D19}"/>
    <pc:docChg chg="modSld">
      <pc:chgData name="Ihlo, Denise (A-GSFE)" userId="S::denise.ihlo@volkswagen-groupservices.com::0fa4cf76-46d7-4b27-bbf0-36f1e8227271" providerId="AD" clId="Web-{68319AAF-2F5C-4AD8-82B6-F5A02D768D19}" dt="2023-05-30T11:39:42.163" v="211"/>
      <pc:docMkLst>
        <pc:docMk/>
      </pc:docMkLst>
      <pc:sldChg chg="addSp delSp modSp">
        <pc:chgData name="Ihlo, Denise (A-GSFE)" userId="S::denise.ihlo@volkswagen-groupservices.com::0fa4cf76-46d7-4b27-bbf0-36f1e8227271" providerId="AD" clId="Web-{68319AAF-2F5C-4AD8-82B6-F5A02D768D19}" dt="2023-05-30T11:39:42.163" v="211"/>
        <pc:sldMkLst>
          <pc:docMk/>
          <pc:sldMk cId="2250677698" sldId="258"/>
        </pc:sldMkLst>
        <pc:spChg chg="mod">
          <ac:chgData name="Ihlo, Denise (A-GSFE)" userId="S::denise.ihlo@volkswagen-groupservices.com::0fa4cf76-46d7-4b27-bbf0-36f1e8227271" providerId="AD" clId="Web-{68319AAF-2F5C-4AD8-82B6-F5A02D768D19}" dt="2023-05-30T11:39:35.288" v="209" actId="20577"/>
          <ac:spMkLst>
            <pc:docMk/>
            <pc:sldMk cId="2250677698" sldId="258"/>
            <ac:spMk id="12" creationId="{00000000-0000-0000-0000-000000000000}"/>
          </ac:spMkLst>
        </pc:spChg>
        <pc:picChg chg="add del mod">
          <ac:chgData name="Ihlo, Denise (A-GSFE)" userId="S::denise.ihlo@volkswagen-groupservices.com::0fa4cf76-46d7-4b27-bbf0-36f1e8227271" providerId="AD" clId="Web-{68319AAF-2F5C-4AD8-82B6-F5A02D768D19}" dt="2023-05-30T11:39:38.319" v="210"/>
          <ac:picMkLst>
            <pc:docMk/>
            <pc:sldMk cId="2250677698" sldId="258"/>
            <ac:picMk id="2" creationId="{9C55F2E5-6DC6-A2E2-7D9D-AEADEA48860A}"/>
          </ac:picMkLst>
        </pc:picChg>
        <pc:picChg chg="del mod">
          <ac:chgData name="Ihlo, Denise (A-GSFE)" userId="S::denise.ihlo@volkswagen-groupservices.com::0fa4cf76-46d7-4b27-bbf0-36f1e8227271" providerId="AD" clId="Web-{68319AAF-2F5C-4AD8-82B6-F5A02D768D19}" dt="2023-05-30T11:39:42.163" v="211"/>
          <ac:picMkLst>
            <pc:docMk/>
            <pc:sldMk cId="2250677698" sldId="258"/>
            <ac:picMk id="23" creationId="{64063E7A-85D7-4E9C-A40A-47303077BA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30.05.2023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in VWAG </a:t>
            </a:r>
            <a:r>
              <a:rPr lang="de-DE" dirty="0" err="1"/>
              <a:t>TheSans</a:t>
            </a:r>
            <a:r>
              <a:rPr lang="de-DE" dirty="0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Datum/ Abteilung in VWAG </a:t>
            </a:r>
            <a:r>
              <a:rPr lang="de-DE" dirty="0" err="1"/>
              <a:t>TheSans</a:t>
            </a:r>
            <a:r>
              <a:rPr lang="de-DE" dirty="0"/>
              <a:t> 22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1" progId="TCLayout.ActiveDocument.1">
                  <p:embed/>
                </p:oleObj>
              </mc:Choice>
              <mc:Fallback>
                <p:oleObj name="think-cell Slide" r:id="rId48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hyperlink" Target="http://www.volkswagen-groupservices.com/" TargetMode="External"/><Relationship Id="rId5" Type="http://schemas.openxmlformats.org/officeDocument/2006/relationships/hyperlink" Target="mailto:maxime.musterfrau@volkswagen-groupservices.com" TargetMode="Externa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6400" y="1062840"/>
            <a:ext cx="11380788" cy="554619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de-DE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Jeder Mitarbeiter erstellt sich selbst seine persönliche Signatur</a:t>
            </a:r>
          </a:p>
          <a:p>
            <a:pPr marL="0" indent="0">
              <a:buNone/>
            </a:pPr>
            <a:endParaRPr lang="de-DE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9705" indent="-179705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Bei Abwesenheit im Büro über einen oder mehrere Tage ist der Abwesenheits-Assistent in Outlook 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einzustellen.</a:t>
            </a:r>
          </a:p>
          <a:p>
            <a:pPr marL="179705" indent="-179705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Die Richtlinien über den Inhalt der Signatur sind im Intranet unter „Organisatorische Regelungen“ 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(OR007) zu finden.</a:t>
            </a:r>
          </a:p>
          <a:p>
            <a:pPr marL="179705" indent="-179705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Muster: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Maxime Musterfrau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Volkswagen Group Services GmbH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Ausbildung zur Industriekauffrau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Fachbereich Controlling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Major-Hirst-Straße 11 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38442 Wolfsburg 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de-DE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5"/>
              </a:rPr>
              <a:t>maxime.musterfrau@volkswagen-groupservices.com</a:t>
            </a: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b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de-DE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6"/>
              </a:rPr>
              <a:t>www.volkswagen-groupservices.com</a:t>
            </a: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de-DE" sz="1200" dirty="0">
                <a:latin typeface="Calibri"/>
                <a:cs typeface="Calibri"/>
              </a:rPr>
              <a:t>Sitz der Gesellschaft: Wolfsburg</a:t>
            </a:r>
            <a:br>
              <a:rPr lang="de-DE" sz="1200" dirty="0">
                <a:latin typeface="Calibri"/>
                <a:cs typeface="Calibri"/>
              </a:rPr>
            </a:br>
            <a:r>
              <a:rPr lang="de-DE" sz="1200" dirty="0">
                <a:latin typeface="Calibri"/>
                <a:cs typeface="Calibri"/>
              </a:rPr>
              <a:t>Amtsgericht Braunschweig: HRB 100516</a:t>
            </a:r>
            <a:br>
              <a:rPr lang="de-DE" sz="1200" dirty="0">
                <a:latin typeface="Calibri"/>
                <a:cs typeface="Calibri"/>
              </a:rPr>
            </a:br>
            <a:r>
              <a:rPr lang="de-DE" sz="1200" dirty="0">
                <a:latin typeface="Calibri"/>
                <a:cs typeface="Calibri"/>
              </a:rPr>
              <a:t>Vorsitzender des Aufsichtsrates: Gunnar Kilian</a:t>
            </a:r>
            <a:br>
              <a:rPr lang="de-DE" sz="1200" dirty="0">
                <a:latin typeface="Calibri"/>
                <a:cs typeface="Calibri"/>
              </a:rPr>
            </a:br>
            <a:r>
              <a:rPr lang="de-DE" sz="1200" dirty="0">
                <a:latin typeface="Calibri"/>
                <a:cs typeface="Calibri"/>
              </a:rPr>
              <a:t>Geschäftsführer: Hartmut </a:t>
            </a:r>
            <a:r>
              <a:rPr lang="de-DE" sz="1200" err="1">
                <a:latin typeface="Calibri"/>
                <a:cs typeface="Calibri"/>
              </a:rPr>
              <a:t>Rickel</a:t>
            </a:r>
            <a:r>
              <a:rPr lang="de-DE" sz="1200" dirty="0">
                <a:latin typeface="Calibri"/>
                <a:cs typeface="Calibri"/>
              </a:rPr>
              <a:t> (Sprecher), Thorsten Falk, Dr. Hagen </a:t>
            </a:r>
            <a:r>
              <a:rPr lang="de-DE" sz="1200" err="1">
                <a:latin typeface="Calibri"/>
                <a:cs typeface="Calibri"/>
              </a:rPr>
              <a:t>Repke</a:t>
            </a:r>
            <a:endParaRPr lang="de-DE" sz="1200" dirty="0" err="1">
              <a:latin typeface="Calibri"/>
              <a:cs typeface="Calibri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de-DE" sz="1200">
                <a:latin typeface="Calibri"/>
                <a:cs typeface="Calibri"/>
              </a:rPr>
              <a:t>Ein Unternehmen im Volkswagen Konzern | A Volkswagen Group Company</a:t>
            </a:r>
            <a:endParaRPr lang="de-DE" sz="1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Mail Signatur</a:t>
            </a:r>
          </a:p>
        </p:txBody>
      </p:sp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2150-03-17T12:13:43+00:00</RevIMDeletionDate>
    <RevIMExtends xmlns="dfc59f7a-37a9-489d-9c43-9cc60545c307">{"KSUClass":"b08d2dd9-dca0-46d6-9f78-da3ed92e22b8","Reclassified":"2023-04-28T07:34:26.212Z","ReclassifiedBy":"marie.hartmann@volkswagen-groupservices.com"}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FDF94-9D03-4945-8EEF-33BD9D28F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f774c-69d5-4a75-a662-6105bd951a0d"/>
    <ds:schemaRef ds:uri="dfc59f7a-37a9-489d-9c43-9cc60545c3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50b38d6-bd3e-452a-bfa5-ae28b2f3931f"/>
    <ds:schemaRef ds:uri="http://schemas.microsoft.com/office/2006/documentManagement/types"/>
    <ds:schemaRef ds:uri="a7192356-cb70-4a7b-a6d7-5b696f62eca6"/>
    <ds:schemaRef ds:uri="http://schemas.microsoft.com/office/2006/metadata/properties"/>
    <ds:schemaRef ds:uri="http://www.w3.org/XML/1998/namespace"/>
    <ds:schemaRef ds:uri="3c885244-b6dd-4b82-b45d-dc03263880bd"/>
    <ds:schemaRef ds:uri="dfc59f7a-37a9-489d-9c43-9cc60545c307"/>
    <ds:schemaRef ds:uri="363f774c-69d5-4a75-a662-6105bd951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TotalTime>0</TotalTime>
  <Words>93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VWAG_Master_16x9</vt:lpstr>
      <vt:lpstr>Mail Signatur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</dc:title>
  <dc:creator>Wagner, Sabine (A-GSZB)</dc:creator>
  <cp:lastModifiedBy>Wagner, Sabine (A-GSZB)</cp:lastModifiedBy>
  <cp:revision>56</cp:revision>
  <dcterms:created xsi:type="dcterms:W3CDTF">2022-07-22T10:39:02Z</dcterms:created>
  <dcterms:modified xsi:type="dcterms:W3CDTF">2023-05-30T11:39:44Z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2022-07-22T11:22:30Z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0f0059d9-dfa2-4677-b8ef-ea2f221942d3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