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C7982-87EB-46E4-AC61-B38C39C43ADD}" v="6" dt="2020-03-26T17:57:01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Gullage" userId="10fc869e-ebe2-49e3-a907-c048b87c9f7b" providerId="ADAL" clId="{1927482F-DF9B-42F5-BF43-B20D30E6A4CA}"/>
    <pc:docChg chg="custSel modSld">
      <pc:chgData name="Christine Gullage" userId="10fc869e-ebe2-49e3-a907-c048b87c9f7b" providerId="ADAL" clId="{1927482F-DF9B-42F5-BF43-B20D30E6A4CA}" dt="2020-03-26T17:57:26.918" v="218" actId="113"/>
      <pc:docMkLst>
        <pc:docMk/>
      </pc:docMkLst>
      <pc:sldChg chg="addSp delSp modSp">
        <pc:chgData name="Christine Gullage" userId="10fc869e-ebe2-49e3-a907-c048b87c9f7b" providerId="ADAL" clId="{1927482F-DF9B-42F5-BF43-B20D30E6A4CA}" dt="2020-03-26T17:57:26.918" v="218" actId="113"/>
        <pc:sldMkLst>
          <pc:docMk/>
          <pc:sldMk cId="2418505773" sldId="256"/>
        </pc:sldMkLst>
        <pc:spChg chg="mod">
          <ac:chgData name="Christine Gullage" userId="10fc869e-ebe2-49e3-a907-c048b87c9f7b" providerId="ADAL" clId="{1927482F-DF9B-42F5-BF43-B20D30E6A4CA}" dt="2020-03-23T16:26:10.628" v="5" actId="20577"/>
          <ac:spMkLst>
            <pc:docMk/>
            <pc:sldMk cId="2418505773" sldId="256"/>
            <ac:spMk id="2" creationId="{893148C1-932E-42C0-A7D9-C189365061E1}"/>
          </ac:spMkLst>
        </pc:spChg>
        <pc:spChg chg="add mod">
          <ac:chgData name="Christine Gullage" userId="10fc869e-ebe2-49e3-a907-c048b87c9f7b" providerId="ADAL" clId="{1927482F-DF9B-42F5-BF43-B20D30E6A4CA}" dt="2020-03-26T17:57:26.918" v="218" actId="113"/>
          <ac:spMkLst>
            <pc:docMk/>
            <pc:sldMk cId="2418505773" sldId="256"/>
            <ac:spMk id="3" creationId="{3E6EAD88-913A-413E-8099-CAF21C0C91EA}"/>
          </ac:spMkLst>
        </pc:spChg>
        <pc:spChg chg="del">
          <ac:chgData name="Christine Gullage" userId="10fc869e-ebe2-49e3-a907-c048b87c9f7b" providerId="ADAL" clId="{1927482F-DF9B-42F5-BF43-B20D30E6A4CA}" dt="2020-03-23T16:26:14.482" v="6" actId="478"/>
          <ac:spMkLst>
            <pc:docMk/>
            <pc:sldMk cId="2418505773" sldId="256"/>
            <ac:spMk id="4" creationId="{641CE344-6C50-4321-B691-D304EAFA667E}"/>
          </ac:spMkLst>
        </pc:spChg>
        <pc:spChg chg="del">
          <ac:chgData name="Christine Gullage" userId="10fc869e-ebe2-49e3-a907-c048b87c9f7b" providerId="ADAL" clId="{1927482F-DF9B-42F5-BF43-B20D30E6A4CA}" dt="2020-03-23T16:26:26.757" v="7" actId="478"/>
          <ac:spMkLst>
            <pc:docMk/>
            <pc:sldMk cId="2418505773" sldId="256"/>
            <ac:spMk id="5" creationId="{BB444F9E-0A66-40F1-8892-7061FE023046}"/>
          </ac:spMkLst>
        </pc:spChg>
        <pc:spChg chg="del">
          <ac:chgData name="Christine Gullage" userId="10fc869e-ebe2-49e3-a907-c048b87c9f7b" providerId="ADAL" clId="{1927482F-DF9B-42F5-BF43-B20D30E6A4CA}" dt="2020-03-23T16:26:32.606" v="8" actId="478"/>
          <ac:spMkLst>
            <pc:docMk/>
            <pc:sldMk cId="2418505773" sldId="256"/>
            <ac:spMk id="6" creationId="{AD3ED874-4459-40B5-B299-93FDA0BFCA3B}"/>
          </ac:spMkLst>
        </pc:spChg>
        <pc:spChg chg="del">
          <ac:chgData name="Christine Gullage" userId="10fc869e-ebe2-49e3-a907-c048b87c9f7b" providerId="ADAL" clId="{1927482F-DF9B-42F5-BF43-B20D30E6A4CA}" dt="2020-03-23T16:26:32.606" v="8" actId="478"/>
          <ac:spMkLst>
            <pc:docMk/>
            <pc:sldMk cId="2418505773" sldId="256"/>
            <ac:spMk id="7" creationId="{43702E5B-C334-4114-B07F-921B2C8511D1}"/>
          </ac:spMkLst>
        </pc:spChg>
        <pc:spChg chg="del">
          <ac:chgData name="Christine Gullage" userId="10fc869e-ebe2-49e3-a907-c048b87c9f7b" providerId="ADAL" clId="{1927482F-DF9B-42F5-BF43-B20D30E6A4CA}" dt="2020-03-23T16:26:14.482" v="6" actId="478"/>
          <ac:spMkLst>
            <pc:docMk/>
            <pc:sldMk cId="2418505773" sldId="256"/>
            <ac:spMk id="8" creationId="{8260F619-CBEC-429C-8EE8-137E6A623E3A}"/>
          </ac:spMkLst>
        </pc:spChg>
        <pc:spChg chg="del">
          <ac:chgData name="Christine Gullage" userId="10fc869e-ebe2-49e3-a907-c048b87c9f7b" providerId="ADAL" clId="{1927482F-DF9B-42F5-BF43-B20D30E6A4CA}" dt="2020-03-23T16:26:32.606" v="8" actId="478"/>
          <ac:spMkLst>
            <pc:docMk/>
            <pc:sldMk cId="2418505773" sldId="256"/>
            <ac:spMk id="9" creationId="{D08548E4-4CB9-4EA8-953C-94D8276D5FFA}"/>
          </ac:spMkLst>
        </pc:spChg>
        <pc:spChg chg="del">
          <ac:chgData name="Christine Gullage" userId="10fc869e-ebe2-49e3-a907-c048b87c9f7b" providerId="ADAL" clId="{1927482F-DF9B-42F5-BF43-B20D30E6A4CA}" dt="2020-03-23T16:26:32.606" v="8" actId="478"/>
          <ac:spMkLst>
            <pc:docMk/>
            <pc:sldMk cId="2418505773" sldId="256"/>
            <ac:spMk id="10" creationId="{3DE05191-60E6-4097-B5BC-B1E5DBF7DF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FF0F-FB73-46EC-B79B-A94CAA9E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A487-85A1-4EDA-A020-0317A62A5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339B-17C4-45E2-B00B-D3F9DA09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FB8F-D20A-477E-AF94-84B1C55D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CC44-D159-4976-BA9A-5EE2D0B8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95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AB0A-3CDE-4E07-8407-F1EF6F79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9CE09-6031-4513-AE57-B25255C3F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DF8A-8E8E-4140-ABFC-DE14234A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0E99-A0CA-4E41-A644-8C8D7ACD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025E-FFAF-4F85-8260-EA061840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06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E3642-BD12-41C4-AEF1-2D3818537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1DA8F-D4E0-4D00-8205-4B710DF7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6792-D34E-498E-81C5-53707C40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EAAF-E8DF-4AEE-A040-6F51AC43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0671C-AD6D-44BE-9DC3-0D44B121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21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BD89-DB84-47B5-ACC8-55AC3F3E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926B-07B0-4B8F-9D16-62BF808B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368C-D2A7-49EC-BD7C-BB789E2F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CDED-2C8D-40ED-BABC-9769FFFE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80A2-D216-43FB-A498-C9BC5A6D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7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284B-A6ED-4BEB-B284-62590636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8871-044A-4E57-8871-D1A80907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1E3B-9241-4EA2-86CD-83E72FE3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E1B0-01BE-486E-A745-1164F64E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807C-A46B-48A6-AF39-C6BADEF9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13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64BB-1FFC-41BB-91C1-717D4930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B647-6347-4253-974A-ED5D8F483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5D773-EA8C-4643-934F-16FC3F516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8D0E5-07A4-49C3-8A45-1D4CE8F1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B50F-A4E6-4950-8E92-9379DB3B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BFE00-AD5C-45C8-A9D6-C7681ED9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2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B5D8-EC32-461F-985E-2A963E04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4300-595C-40E1-B896-C8EA5B0D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B7A28-9620-4739-8693-5BD44BA8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1D75-4421-46A1-9ED5-D98E44F54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4E3CE-4FEE-43A5-BCCB-B8A21B706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77CD6-03C9-4EC8-9A96-911E2CAF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0F73-14CA-478E-8871-A2FA8870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F4985-206B-4C29-9F9E-67677599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9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B97B-41FB-4343-B575-A756A72E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71E87-71C3-4C7F-B1C3-522C0C6B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81C81-D664-4EEC-8197-354A45F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D3DBE-3F60-497A-AE75-3C9741A8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6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C481B-6166-4575-9F84-F68FFF08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54AB2-264F-4912-A193-3D89BCF2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79734-2521-43A4-A41F-76E720C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3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D013-3383-495D-99F2-2C4BA9A0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BAE6-64DE-40D3-9272-88B634A7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A2B2D-F726-4F97-BE87-0E139C5DF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80499-ADC4-4620-AEC4-C1B017EC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9916-491A-4355-97C6-EA45F3E4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2B500-A4B1-481C-B741-A34628B0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79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F99B-E886-4C4A-A090-12B46B02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883A5-445A-4E7D-8BC0-619A5467C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7A05B-AB03-4278-B712-3F5243DD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C2DD9-3301-46F6-9A43-B71091C8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C0BD3-8E04-418D-A0B9-6F591F9C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D477E-A6D5-413A-B164-7CA7059C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92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4884D-9605-41CE-90FD-D2411FFA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A5F3-4DF9-48F4-A96B-4B2DB704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6AAD-982D-4206-903A-AE4DA381C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AC72-5A6B-491A-AB42-4B2C9FDDB6E9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D98A-21DA-4F43-9294-4AE85B6C2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2645-6392-47F2-BCEC-1E14F7796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5547-C2E5-4347-8B19-9C41164BC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3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148C1-932E-42C0-A7D9-C189365061E1}"/>
              </a:ext>
            </a:extLst>
          </p:cNvPr>
          <p:cNvSpPr txBox="1"/>
          <p:nvPr/>
        </p:nvSpPr>
        <p:spPr>
          <a:xfrm>
            <a:off x="241738" y="283779"/>
            <a:ext cx="731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Smart City 5G Hackathon Judges</a:t>
            </a: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EAD88-913A-413E-8099-CAF21C0C91EA}"/>
              </a:ext>
            </a:extLst>
          </p:cNvPr>
          <p:cNvSpPr txBox="1"/>
          <p:nvPr/>
        </p:nvSpPr>
        <p:spPr>
          <a:xfrm>
            <a:off x="515007" y="1083998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Alexander Brock</a:t>
            </a:r>
            <a:r>
              <a:rPr lang="en-CA" dirty="0"/>
              <a:t>, SVP Technology Strategy, Rogers</a:t>
            </a:r>
          </a:p>
          <a:p>
            <a:endParaRPr lang="en-CA" dirty="0"/>
          </a:p>
          <a:p>
            <a:r>
              <a:rPr lang="en-CA" b="1" dirty="0"/>
              <a:t>Asad </a:t>
            </a:r>
            <a:r>
              <a:rPr lang="en-CA" b="1" dirty="0" err="1"/>
              <a:t>Lehani</a:t>
            </a:r>
            <a:r>
              <a:rPr lang="en-CA" dirty="0"/>
              <a:t>, CEO, Blue City Technology</a:t>
            </a:r>
          </a:p>
          <a:p>
            <a:endParaRPr lang="en-CA" dirty="0"/>
          </a:p>
          <a:p>
            <a:pPr lvl="0"/>
            <a:r>
              <a:rPr lang="en-US" b="1" dirty="0"/>
              <a:t>Andreas Boehm</a:t>
            </a:r>
            <a:r>
              <a:rPr lang="en-CA" b="1" dirty="0"/>
              <a:t>, </a:t>
            </a:r>
            <a:r>
              <a:rPr lang="en-US" dirty="0"/>
              <a:t>Intelligent Cities Manager, City of Kelowna</a:t>
            </a:r>
          </a:p>
          <a:p>
            <a:pPr lvl="0"/>
            <a:endParaRPr lang="en-US" dirty="0"/>
          </a:p>
          <a:p>
            <a:pPr lvl="0"/>
            <a:r>
              <a:rPr lang="en-CA" b="1" dirty="0"/>
              <a:t>Rafael Villarreal Pacheco, </a:t>
            </a:r>
            <a:r>
              <a:rPr lang="en-CA" dirty="0"/>
              <a:t>Regional Planning Manager, City of Kelowna and Sustainable Transportation Partnership of the Central Okanagan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Blair </a:t>
            </a:r>
            <a:r>
              <a:rPr lang="en-CA" b="1" dirty="0" err="1"/>
              <a:t>Simonite</a:t>
            </a:r>
            <a:r>
              <a:rPr lang="en-CA" dirty="0"/>
              <a:t>, Adjunct Professor, Entrepreneurship and Innovation Group, UBC</a:t>
            </a:r>
          </a:p>
          <a:p>
            <a:pPr lvl="0"/>
            <a:endParaRPr lang="en-CA" dirty="0"/>
          </a:p>
          <a:p>
            <a:r>
              <a:rPr lang="en-CA" b="1" dirty="0"/>
              <a:t>Ganesh Srinivasan</a:t>
            </a:r>
            <a:r>
              <a:rPr lang="en-CA" dirty="0"/>
              <a:t>, </a:t>
            </a:r>
            <a:r>
              <a:rPr lang="pt-BR" dirty="0"/>
              <a:t>Principal Program Manager Azure R&amp;D, Microsoft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50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D025727B35A54AB1B1CCFCABEFB918" ma:contentTypeVersion="0" ma:contentTypeDescription="Create a new document." ma:contentTypeScope="" ma:versionID="1f5261ab29e56c45825370b72e916e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6b369f3931ebb0fb3315ebb6f9074f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E46D1C-1600-4149-A70E-181A6651E558}"/>
</file>

<file path=customXml/itemProps2.xml><?xml version="1.0" encoding="utf-8"?>
<ds:datastoreItem xmlns:ds="http://schemas.openxmlformats.org/officeDocument/2006/customXml" ds:itemID="{F8C6CF0E-A1C0-4228-A9EB-BA8E1AFB15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B7948B-4C2A-4C41-B3BC-467E214F42A7}">
  <ds:schemaRefs>
    <ds:schemaRef ds:uri="http://schemas.microsoft.com/office/2006/documentManagement/types"/>
    <ds:schemaRef ds:uri="a1e83e92-d741-429b-93cd-e5be3219b3a7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d1b2a3d3-01f3-41eb-8129-a410308e0e1c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74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Gullage</dc:creator>
  <cp:lastModifiedBy>Christine Gullage</cp:lastModifiedBy>
  <cp:revision>5</cp:revision>
  <dcterms:created xsi:type="dcterms:W3CDTF">2020-03-17T18:27:39Z</dcterms:created>
  <dcterms:modified xsi:type="dcterms:W3CDTF">2020-03-26T17:57:28Z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0x0101005CD025727B35A54AB1B1CCFCABEFB918</vt:lpwstr>
  </property>
</Properties>
</file>