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924E69-5E54-FCB4-3D9F-AD57D791896F}" v="269" dt="2025-03-26T01:45:48.8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64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18607 5230 16383 0 0,'2'0'0'0'0,"7"0"0"0"0,13 0 0 0 0,16 0 0 0 0,12 0 0 0 0,7 0 0 0 0,-1 0 0 0 0,-4 0 0 0 0,-9 0 0 0 0,-7 0 0 0 0,-9 0 0 0 0,-9 0 0 0 0,-6 0 0 0 0,-5 0 0 0 0,-3 0 0 0 0,0 0 0 0 0,0 0 0 0 0,-2 0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19982 9452 16383 0 0,'1'0'0'0'0,"5"0"0"0"0,8 0 0 0 0,11 0 0 0 0,9 0 0 0 0,6 0 0 0 0,1 0 0 0 0,-1 0 0 0 0,-5 0 0 0 0,-4 0 0 0 0,-5 0 0 0 0,-3-1 0 0 0,-2 0 0 0 0,-1-1 0 0 0,-2 0 0 0 0,-1-1 0 0 0,-2 0 0 0 0,-2 1 0 0 0,-3-1 0 0 0,-2 2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18594 6574 16383 0 0,'0'0'0'0'0,"-1"0"0"0"0,4 0 0 0 0,14 0 0 0 0,23 0 0 0 0,22 0 0 0 0,14 0 0 0 0,8 0 0 0 0,-3 0 0 0 0,-10 0 0 0 0,-13 0 0 0 0,-13 0 0 0 0,-9 0 0 0 0,-10 0 0 0 0,-8 0 0 0 0,-7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20048 6576 16383 0 0,'1'0'0'0'0,"6"0"0"0"0,8 0 0 0 0,10 0 0 0 0,6 0 0 0 0,3 0 0 0 0,1 0 0 0 0,0 0 0 0 0,-1 0 0 0 0,-1 0 0 0 0,-4 0 0 0 0,-2 0 0 0 0,-5 0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18681 7077 16383 0 0,'1'0'0'0'0,"4"0"0"0"0,8 0 0 0 0,10 0 0 0 0,6 0 0 0 0,5 0 0 0 0,0 0 0 0 0,0 0 0 0 0,-4 0 0 0 0,-3 0 0 0 0,-2 0 0 0 0,-2 0 0 0 0,-3 0 0 0 0,-5 0 0 0 0,-4 0 0 0 0,-2 0 0 0 0,-3 0 0 0 0,0 0 0 0 0,-2 0 0 0 0,0 0 0 0 0,0 0 0 0 0,1 0 0 0 0,1 0 0 0 0,1 0 0 0 0,0 0 0 0 0,0 0 0 0 0,0 0 0 0 0,0 0 0 0 0,1 0 0 0 0,0 0 0 0 0,-1 0 0 0 0,1 1 0 0 0,0 1 0 0 0,0 2 0 0 0,0 3 0 0 0,1 2 0 0 0,-1 1 0 0 0,-1-1 0 0 0,1-2 0 0 0,-2-3 0 0 0,0-1 0 0 0,0-1 0 0 0,-2 0 0 0 0,-1 0 0 0 0,1-1 0 0 0,-2 1 0 0 0,2 0 0 0 0,-1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19983 7114 16383 0 0,'2'0'0'0'0,"6"0"0"0"0,10 0 0 0 0,20 0 0 0 0,20 0 0 0 0,17 0 0 0 0,8 0 0 0 0,1 0 0 0 0,-4 0 0 0 0,-8-1 0 0 0,-12-1 0 0 0,-11-1 0 0 0,-12-1 0 0 0,-11 0 0 0 0,-9 1 0 0 0,-7 1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18582 8043 16383 0 0,'1'0'0'0'0,"2"0"0"0"0,6 0 0 0 0,8 0 0 0 0,9 0 0 0 0,12 0 0 0 0,10 0 0 0 0,8-1 0 0 0,5-4 0 0 0,-1-6 0 0 0,-5-6 0 0 0,-7-4 0 0 0,-7-1 0 0 0,-8 0 0 0 0,-6 3 0 0 0,-3 2 0 0 0,-5 2 0 0 0,-2 5 0 0 0,-2 1 0 0 0,-3 2 0 0 0,-2 3 0 0 0,-2 2 0 0 0,-3 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18619 8413 16383 0 0,'1'0'0'0'0,"3"0"0"0"0,6 0 0 0 0,11 0 0 0 0,9 0 0 0 0,7 0 0 0 0,4 0 0 0 0,-1 0 0 0 0,-3 0 0 0 0,-5 0 0 0 0,-4 0 0 0 0,-3 0 0 0 0,-1 0 0 0 0,0 0 0 0 0,0 0 0 0 0,-1 0 0 0 0,-2 3 0 0 0,-2 2 0 0 0,-4 0 0 0 0,-4 1 0 0 0,-3 0 0 0 0,-3 0 0 0 0,0 0 0 0 0,1 2 0 0 0,1 2 0 0 0,1 2 0 0 0,1 1 0 0 0,0 1 0 0 0,1 0 0 0 0,-1 2 0 0 0,-2-3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18526 8937 16383 0 0,'0'-1'0'0'0,"0"-1"0"0"0,4 0 0 0 0,8 0 0 0 0,8 1 0 0 0,8 0 0 0 0,6 0 0 0 0,2 1 0 0 0,-2 0 0 0 0,0 0 0 0 0,-2 0 0 0 0,0 0 0 0 0,0 0 0 0 0,-1 0 0 0 0,-1 0 0 0 0,-1 0 0 0 0,0 1 0 0 0,-2-1 0 0 0,-1 0 0 0 0,-1 0 0 0 0,-2 1 0 0 0,-1 1 0 0 0,-1 2 0 0 0,-1 0 0 0 0,-3 2 0 0 0,-2-1 0 0 0,-1 0 0 0 0,-3-1 0 0 0,-1 0 0 0 0,-2 0 0 0 0,1 0 0 0 0,-2 0 0 0 0,0 1 0 0 0,-1 0 0 0 0,0 0 0 0 0,-1 0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</inkml:context>
    <inkml:brush xml:id="br0">
      <inkml:brushProperty name="width" value="0.1" units="cm"/>
      <inkml:brushProperty name="height" value="0.1" units="cm"/>
    </inkml:brush>
  </inkml:definitions>
  <inkml:trace contextRef="#ctx0" brushRef="#br0">18522 9365 16383 0 0,'1'0'0'0'0,"2"0"0"0"0,3 0 0 0 0,5 0 0 0 0,9 0 0 0 0,11 0 0 0 0,3 0 0 0 0,-1 0 0 0 0,0 0 0 0 0,-4 0 0 0 0,-1 0 0 0 0,-2 0 0 0 0,-1 0 0 0 0,-2 0 0 0 0,-1 0 0 0 0,1 1 0 0 0,-1 2 0 0 0,0 3 0 0 0,0 1 0 0 0,-2 2 0 0 0,1 2 0 0 0,-3 1 0 0 0,-2 0 0 0 0,-2-2 0 0 0,-2-1 0 0 0,-3-1 0 0 0,-1-2 0 0 0,-1 0 0 0 0,-1-1 0 0 0,0-1 0 0 0,0-1 0 0 0,1 0 0 0 0,-1 0 0 0 0,0 0 0 0 0,0 0 0 0 0,0 0 0 0 0,-1 1 0 0 0,0-1 0 0 0,0 0 0 0 0,0-2 0 0 0,0 1 0 0 0,1 0 0 0 0,-1 0 0 0 0,1 0 0 0 0,-1-1 0 0 0,1 0 0 0 0,0-1 0 0 0,1 1 0 0 0,1 1 0 0 0,-1 0 0 0 0,0-1 0 0 0,0 1 0 0 0,-2-1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5.png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4.png"/><Relationship Id="rId19" Type="http://schemas.openxmlformats.org/officeDocument/2006/relationships/customXml" Target="../ink/ink9.xml"/><Relationship Id="rId4" Type="http://schemas.openxmlformats.org/officeDocument/2006/relationships/image" Target="../media/image1.png"/><Relationship Id="rId9" Type="http://schemas.openxmlformats.org/officeDocument/2006/relationships/customXml" Target="../ink/ink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048000" y="-80963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21012" y="1923809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27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26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>
                    <a:latin typeface="Times New Roman"/>
                    <a:cs typeface="Times New Roman"/>
                  </a:rPr>
                  <a:t>109</a:t>
                </a:r>
                <a:endParaRPr lang="en-US" sz="1200" dirty="0">
                  <a:latin typeface="Times New Roman"/>
                </a:endParaRP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>
                  <a:cs typeface="Times New Roman"/>
                </a:endParaRPr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53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49</a:t>
                </a:r>
                <a:endParaRPr lang="en-US" sz="1200" b="1" dirty="0">
                  <a:solidFill>
                    <a:srgbClr val="FF0000"/>
                  </a:solidFill>
                  <a:latin typeface="Times New Roman"/>
                </a:endParaRP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138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24</a:t>
                </a:r>
                <a:endParaRPr lang="en-US" sz="12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10</a:t>
                </a:r>
                <a:endParaRPr lang="en-US" sz="1200" b="1" dirty="0">
                  <a:solidFill>
                    <a:srgbClr val="FF0000"/>
                  </a:solidFill>
                  <a:latin typeface="Times New Roman"/>
                </a:endParaRP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 anchor="t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174</a:t>
                </a:r>
                <a:endParaRPr lang="en-US" sz="1200" b="1" dirty="0">
                  <a:solidFill>
                    <a:srgbClr val="FF0000"/>
                  </a:solidFill>
                  <a:latin typeface="Times New Roman"/>
                </a:endParaRP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E59949B-CC83-95FC-46D9-9BE598C3C563}"/>
              </a:ext>
            </a:extLst>
          </p:cNvPr>
          <p:cNvSpPr/>
          <p:nvPr/>
        </p:nvSpPr>
        <p:spPr bwMode="auto">
          <a:xfrm>
            <a:off x="6308302" y="2000576"/>
            <a:ext cx="478343" cy="27352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/>
                <a:cs typeface="Times New Roman"/>
              </a:rPr>
              <a:t>10</a:t>
            </a:r>
            <a:endParaRPr lang="en-US" sz="14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718D7-3EAE-2507-ED71-A5C7898A3C92}"/>
              </a:ext>
            </a:extLst>
          </p:cNvPr>
          <p:cNvSpPr/>
          <p:nvPr/>
        </p:nvSpPr>
        <p:spPr bwMode="auto">
          <a:xfrm>
            <a:off x="6308301" y="2661270"/>
            <a:ext cx="478342" cy="2603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/>
                <a:cs typeface="Times New Roman"/>
              </a:rPr>
              <a:t>53</a:t>
            </a:r>
            <a:endParaRPr lang="en-US" sz="1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5A487F-DC90-B973-EE96-0F91CACB4C25}"/>
              </a:ext>
            </a:extLst>
          </p:cNvPr>
          <p:cNvSpPr/>
          <p:nvPr/>
        </p:nvSpPr>
        <p:spPr bwMode="auto">
          <a:xfrm>
            <a:off x="6935961" y="2661270"/>
            <a:ext cx="498162" cy="2603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/>
                <a:cs typeface="Times New Roman"/>
              </a:rPr>
              <a:t>13</a:t>
            </a:r>
            <a:endParaRPr lang="en-US" sz="1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BF197-884F-ADF1-8566-CCEDF9871ABD}"/>
              </a:ext>
            </a:extLst>
          </p:cNvPr>
          <p:cNvSpPr/>
          <p:nvPr/>
        </p:nvSpPr>
        <p:spPr bwMode="auto">
          <a:xfrm>
            <a:off x="6295087" y="2932154"/>
            <a:ext cx="478342" cy="2603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/>
                <a:cs typeface="Times New Roman"/>
              </a:rPr>
              <a:t>174</a:t>
            </a:r>
            <a:endParaRPr lang="en-US" sz="1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F14084-845D-4806-B4AE-2A8DEF003680}"/>
              </a:ext>
            </a:extLst>
          </p:cNvPr>
          <p:cNvSpPr/>
          <p:nvPr/>
        </p:nvSpPr>
        <p:spPr bwMode="auto">
          <a:xfrm>
            <a:off x="6929353" y="2932154"/>
            <a:ext cx="478342" cy="26031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/>
                <a:cs typeface="Times New Roman"/>
              </a:rPr>
              <a:t>24</a:t>
            </a:r>
            <a:endParaRPr lang="en-US" sz="1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A93423-9829-DC89-5200-FEFAF44C5603}"/>
              </a:ext>
            </a:extLst>
          </p:cNvPr>
          <p:cNvSpPr/>
          <p:nvPr/>
        </p:nvSpPr>
        <p:spPr bwMode="auto">
          <a:xfrm>
            <a:off x="6295085" y="3341783"/>
            <a:ext cx="478342" cy="2140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/>
                <a:cs typeface="Times New Roman"/>
              </a:rPr>
              <a:t>26</a:t>
            </a:r>
            <a:endParaRPr lang="en-US" sz="1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68671B-A910-6CB1-528D-16763C8C4B2A}"/>
              </a:ext>
            </a:extLst>
          </p:cNvPr>
          <p:cNvSpPr/>
          <p:nvPr/>
        </p:nvSpPr>
        <p:spPr bwMode="auto">
          <a:xfrm>
            <a:off x="6295086" y="3645703"/>
            <a:ext cx="478342" cy="2338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cs typeface="Times New Roman"/>
              </a:rPr>
              <a:t>27</a:t>
            </a:r>
            <a:endParaRPr lang="en-US" sz="1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6B57D6-25C9-CC82-7E00-1173364738D6}"/>
              </a:ext>
            </a:extLst>
          </p:cNvPr>
          <p:cNvSpPr/>
          <p:nvPr/>
        </p:nvSpPr>
        <p:spPr bwMode="auto">
          <a:xfrm>
            <a:off x="6295085" y="3876945"/>
            <a:ext cx="478342" cy="2338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/>
                <a:cs typeface="Times New Roman"/>
              </a:rPr>
              <a:t>138</a:t>
            </a:r>
            <a:endParaRPr lang="en-US" sz="1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3E6DC1-7A5C-7B0A-4B60-BF67CF0CE50C}"/>
              </a:ext>
            </a:extLst>
          </p:cNvPr>
          <p:cNvSpPr/>
          <p:nvPr/>
        </p:nvSpPr>
        <p:spPr bwMode="auto">
          <a:xfrm>
            <a:off x="6295086" y="4108188"/>
            <a:ext cx="478342" cy="2338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/>
                <a:cs typeface="Times New Roman"/>
              </a:rPr>
              <a:t>109</a:t>
            </a:r>
            <a:endParaRPr lang="en-US" sz="1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BBF828-B2C7-4D63-4105-1D3585A1EEC6}"/>
              </a:ext>
            </a:extLst>
          </p:cNvPr>
          <p:cNvSpPr/>
          <p:nvPr/>
        </p:nvSpPr>
        <p:spPr bwMode="auto">
          <a:xfrm>
            <a:off x="6929351" y="4108188"/>
            <a:ext cx="478342" cy="23388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latin typeface="Times New Roman"/>
                <a:cs typeface="Times New Roman"/>
              </a:rPr>
              <a:t>49</a:t>
            </a:r>
            <a:endParaRPr lang="en-US" sz="14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  <a:cs typeface="Times New Roman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A23F02A-1314-5030-61C9-F748C296BF4D}"/>
                  </a:ext>
                </a:extLst>
              </p14:cNvPr>
              <p14:cNvContentPartPr/>
              <p14:nvPr/>
            </p14:nvContentPartPr>
            <p14:xfrm>
              <a:off x="6068692" y="2109649"/>
              <a:ext cx="159559" cy="13213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A23F02A-1314-5030-61C9-F748C296BF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0724" y="1462212"/>
                <a:ext cx="195136" cy="132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6F48F87-95B9-A1C1-6821-CFAFEFB06E9F}"/>
                  </a:ext>
                </a:extLst>
              </p14:cNvPr>
              <p14:cNvContentPartPr/>
              <p14:nvPr/>
            </p14:nvContentPartPr>
            <p14:xfrm>
              <a:off x="6061322" y="2781283"/>
              <a:ext cx="226249" cy="13213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6F48F87-95B9-A1C1-6821-CFAFEFB06E9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3697" y="2120633"/>
                <a:ext cx="261859" cy="132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24341DE-9FE8-58F5-C16B-A5A17F216DB4}"/>
                  </a:ext>
                </a:extLst>
              </p14:cNvPr>
              <p14:cNvContentPartPr/>
              <p14:nvPr/>
            </p14:nvContentPartPr>
            <p14:xfrm>
              <a:off x="6788226" y="2782024"/>
              <a:ext cx="124031" cy="13213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24341DE-9FE8-58F5-C16B-A5A17F216DB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70302" y="2134587"/>
                <a:ext cx="159520" cy="13213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BA05DFA-5899-EEF0-9381-C3C383D65319}"/>
                  </a:ext>
                </a:extLst>
              </p14:cNvPr>
              <p14:cNvContentPartPr/>
              <p14:nvPr/>
            </p14:nvContentPartPr>
            <p14:xfrm>
              <a:off x="6105664" y="3032468"/>
              <a:ext cx="190101" cy="24813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BA05DFA-5899-EEF0-9381-C3C383D6531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87696" y="3014744"/>
                <a:ext cx="225678" cy="599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5E81FFB-40D2-F848-FD5F-D6853D3D5559}"/>
                  </a:ext>
                </a:extLst>
              </p14:cNvPr>
              <p14:cNvContentPartPr/>
              <p14:nvPr/>
            </p14:nvContentPartPr>
            <p14:xfrm>
              <a:off x="6755532" y="3041365"/>
              <a:ext cx="258210" cy="13213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5E81FFB-40D2-F848-FD5F-D6853D3D555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37910" y="3006594"/>
                <a:ext cx="293813" cy="820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A487780-7D14-DA0E-39D5-CDC7FE7D960B}"/>
                  </a:ext>
                </a:extLst>
              </p14:cNvPr>
              <p14:cNvContentPartPr/>
              <p14:nvPr/>
            </p14:nvContentPartPr>
            <p14:xfrm>
              <a:off x="6056166" y="3423500"/>
              <a:ext cx="227985" cy="65797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A487780-7D14-DA0E-39D5-CDC7FE7D960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38186" y="3405620"/>
                <a:ext cx="263585" cy="1011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C11F3CD-FE60-3A74-B71F-F06B47FF8A4D}"/>
                  </a:ext>
                </a:extLst>
              </p14:cNvPr>
              <p14:cNvContentPartPr/>
              <p14:nvPr/>
            </p14:nvContentPartPr>
            <p14:xfrm>
              <a:off x="6074680" y="3699281"/>
              <a:ext cx="197995" cy="49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C11F3CD-FE60-3A74-B71F-F06B47FF8A4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056713" y="3681824"/>
                <a:ext cx="233569" cy="847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F607934-0545-6170-1064-FC277D86DCCB}"/>
                  </a:ext>
                </a:extLst>
              </p14:cNvPr>
              <p14:cNvContentPartPr/>
              <p14:nvPr/>
            </p14:nvContentPartPr>
            <p14:xfrm>
              <a:off x="6027950" y="3956253"/>
              <a:ext cx="250543" cy="24305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F607934-0545-6170-1064-FC277D86DCC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10337" y="3938641"/>
                <a:ext cx="286129" cy="591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1E79EB6-8E44-EF5C-24E1-91F5443C708C}"/>
                  </a:ext>
                </a:extLst>
              </p14:cNvPr>
              <p14:cNvContentPartPr/>
              <p14:nvPr/>
            </p14:nvContentPartPr>
            <p14:xfrm>
              <a:off x="6026240" y="4175162"/>
              <a:ext cx="247566" cy="56206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1E79EB6-8E44-EF5C-24E1-91F5443C708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008274" y="4157262"/>
                <a:ext cx="283138" cy="916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D101F6F-40BE-835F-9F03-234EBA0C4990}"/>
                  </a:ext>
                </a:extLst>
              </p14:cNvPr>
              <p14:cNvContentPartPr/>
              <p14:nvPr/>
            </p14:nvContentPartPr>
            <p14:xfrm>
              <a:off x="6755089" y="4209301"/>
              <a:ext cx="157709" cy="13213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D101F6F-40BE-835F-9F03-234EBA0C499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737486" y="4175225"/>
                <a:ext cx="193274" cy="820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440" tIns="45720" rIns="91440" bIns="45720" anchor="ctr"/>
          <a:lstStyle/>
          <a:p>
            <a:endParaRPr lang="en-US" dirty="0">
              <a:cs typeface="Times New Roman"/>
            </a:endParaRPr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41525" y="2805113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41525" y="3262313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2" y="3830638"/>
            <a:ext cx="110799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287838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4924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0313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052834-C309-7FD3-3B4E-FB94F7FB7CEC}"/>
              </a:ext>
            </a:extLst>
          </p:cNvPr>
          <p:cNvSpPr txBox="1"/>
          <p:nvPr/>
        </p:nvSpPr>
        <p:spPr>
          <a:xfrm>
            <a:off x="3257221" y="2807950"/>
            <a:ext cx="2695630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2    1</a:t>
            </a:r>
          </a:p>
          <a:p>
            <a:r>
              <a:rPr lang="en-US" sz="2800" dirty="0">
                <a:latin typeface="Times New Roman"/>
                <a:cs typeface="Times New Roman"/>
              </a:rPr>
              <a:t>1    1</a:t>
            </a:r>
          </a:p>
          <a:p>
            <a:r>
              <a:rPr lang="en-US" sz="2800" dirty="0">
                <a:latin typeface="Times New Roman"/>
                <a:cs typeface="Times New Roman"/>
              </a:rPr>
              <a:t>4    1</a:t>
            </a:r>
          </a:p>
          <a:p>
            <a:r>
              <a:rPr lang="en-US" sz="2800" dirty="0">
                <a:latin typeface="Times New Roman"/>
                <a:cs typeface="Times New Roman"/>
              </a:rPr>
              <a:t>4    2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E170E9-DC15-77EB-2009-A538AD6D1213}"/>
              </a:ext>
            </a:extLst>
          </p:cNvPr>
          <p:cNvSpPr txBox="1"/>
          <p:nvPr/>
        </p:nvSpPr>
        <p:spPr>
          <a:xfrm>
            <a:off x="3303468" y="4809850"/>
            <a:ext cx="265598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2    1</a:t>
            </a:r>
            <a:endParaRPr lang="en-US" dirty="0"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2    1</a:t>
            </a:r>
            <a:endParaRPr lang="en-US" dirty="0"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216</Words>
  <Application>Microsoft Office PowerPoint</Application>
  <PresentationFormat>On-screen Show (4:3)</PresentationFormat>
  <Paragraphs>62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Rob Alexander</cp:lastModifiedBy>
  <cp:revision>123</cp:revision>
  <cp:lastPrinted>2015-10-07T21:36:22Z</cp:lastPrinted>
  <dcterms:created xsi:type="dcterms:W3CDTF">2003-12-08T11:02:30Z</dcterms:created>
  <dcterms:modified xsi:type="dcterms:W3CDTF">2025-03-26T01:47:18Z</dcterms:modified>
</cp:coreProperties>
</file>