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E3F73-3593-EF7D-DC6C-0B07CA121B8E}" v="2953" dt="2025-04-15T01:39:09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8D6C88-A3AD-B22A-2BA1-1BD41FDE07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11E14F-F229-FFFD-23C8-3FC000214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4166C8-53A7-AE12-4103-9D8F8B2E5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E8C67-7A6F-4A7B-8D91-74AB4D7F7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79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1511FF-4E0C-861B-A5F1-98BEC4FDA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F3DCA8-652C-7A9B-E63F-BA7A34C8F5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39A5D9-33B4-C801-AFEF-D60303F7D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447B3-6F6A-4936-A729-AD1FCCB8B1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F75BD-C1F8-E42D-BB4E-721B7B278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5E8D7-9AE0-A038-28DF-995F2EC666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168B21-5B95-4700-9900-2D91A1570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84D86-1113-4A0C-AC3A-9E243D661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37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D4756-2FA1-F0EC-AC89-12BAA0A27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4BBB63-A907-84BD-5DCB-EADB1287C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7A3159-6CA8-8584-68E2-7C2DD8CC0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91FDF-4841-42CE-AF6E-88A42D66E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27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90C9CC-27C6-6568-2FB7-37E13DB4EC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697A51-0C3E-07B0-C59C-FC6733729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DAE051-30BB-2CEF-7113-C72725863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C4701-9D84-4E54-9B94-CCBBB4B7DC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8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3C8E0-38A8-42B3-5518-A562A12D0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F95CB-7086-E70F-89E8-3719DC39C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74AFA-D67B-B08F-6F90-5CF5CDAE1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FBE6D-E9FB-4DDB-A353-9C8B85F19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5CBB30-FC27-846F-1B69-98578F89A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D244B4-624F-B3D9-26FA-B442C6500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2D317A-5DB4-A3CE-E456-D4D091EB5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D4129-5493-45BD-BAD0-7E2D9AD4FB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9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57FCB4-5F33-49DE-8E0B-B2F43B898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2EAB6-629A-3B87-7BB0-15FDEDC87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4955F4-5CB7-2498-52BA-D1ED60EAB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00330-8BC5-4677-A220-272245DC9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4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4AC210-3ECC-703A-F4DA-631D50229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19BF04-F498-5DB4-23AF-584213354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93BFA7-39BA-EA68-6DF4-DE75CAD20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9107E-1DAE-4141-8045-4ECAD99CF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06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72360-C7C4-F685-1C74-B10C75B8D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69E8A-A856-A38A-2753-A340F7F08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4BA3A-ABB4-0167-1937-E26556D810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83BB2-BD85-49AA-B03E-F7A4246EFA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9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8CF53-830B-8296-94FD-07414D70A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5CF6A-6EE2-8D22-9C12-6BB7D352E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FE2E1-7181-1AB4-70AA-91FE8569B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FF008-4D3A-4736-ADE9-85B5C2B3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5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A5F0B1-D86B-B798-C5BE-E906F5EFF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FFE7C6-838B-4DC6-03E3-4F8A4AEF0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1EC6A7E-A89A-41C9-A8DA-EAEDC458CD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0CCC63C8-3547-C31D-06A0-FB5410FA2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2034111E-3E6C-56A9-85EE-C01048691EF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58F5BDC-496E-1AF0-BEB3-8FE1EA7B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1CE57F97-8EBF-E44F-463E-6CD0A1D3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6029FD17-63F3-573A-3C42-621AE934B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2FD531B7-EFF4-CBBF-7865-EAE0434E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E69C38B1-5366-1A3E-E7A8-324F5ADA5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86C6D903-542E-1A1A-E3AA-AD0DF0185E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E4B5CF1D-B634-C648-CB38-8B15004D2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8147CB58-E41A-4507-B101-DCA4E0E25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A16E57DA-EE78-456E-E5BB-D64183924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181D68BF-C560-E098-E58C-96FD46081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CE980B35-16CE-9719-E338-941BD77C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73BF3C79-0C5C-8DB3-2EFA-029D6D9F5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24379264-6030-5094-9BCD-D22CEC719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91C904A8-C5B0-98C6-6982-927760A7B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CD06C2ED-267F-F2F6-61FD-537AAEAC0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8E8D8120-099A-65DB-2A06-A0BC96F6A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C6387690-C00E-D053-0EE8-50135722475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705BB5CA-F8FF-F47A-0B5A-9A27742ED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4DC34A9F-4EB9-398B-02C0-1EE248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27D29EEB-49A3-7C10-8BDD-B22DB0906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37FDB5C8-4D5E-E31C-3E5F-2446D05FB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F757A7C4-A437-8BCE-2852-C560BFCEC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C41C5F19-AD3B-7B96-DB9C-6B265554A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16407103-165B-2CE7-8EEB-FE59B35D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975B3F90-070B-4C90-16D6-387C11AFC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EDB718F2-CABD-C514-959A-E05C5ACC3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F1299822-F98D-7A1D-9F7C-FBED07D8B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40877631-B4C9-6205-1F2E-AC5E0D1BBB6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C0B9E106-ABC9-63EF-3E81-127078ACA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389A0BFB-A850-577E-BF35-890308CA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4191CB60-C66E-877C-E5B4-6C3CABD12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944A5FB8-AB7A-898C-670B-1D0E3E44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A37492F4-02DE-C040-CAE3-6D023386E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14673AEE-5565-D114-55B8-F9C990FC7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082BF879-34C5-FDFB-3168-54AF60195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55091708-4243-72C9-0537-EC31574D0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AA41B97B-41ED-CDD2-1612-C257C10D2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5F61C1AB-DB86-69CC-F9AB-944113B4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F00AB4F8-58BC-8538-83E7-1D34006938B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514AAC2E-6086-5696-5B97-7977F5516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C5E3941D-1AC8-4A3D-DAA2-7682FD24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2CAB2804-7EE4-BC60-C19A-16F52B3EE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3EA47C35-E8B2-3DB5-1129-EC29FBCC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07F434BD-9F6F-8029-4914-139B6D019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883DCC52-7BC0-F434-676D-61EC47B51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59F4A01D-3DDB-3811-4EBA-A99F0C609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A6C22C96-CBAB-D5DA-B7AC-4C71029EC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ED13F2F4-41ED-84C0-B311-404778FE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0745C86D-721F-AB20-4B23-917CDEBCC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DB1C70A6-C516-5FFB-C2D9-9A7414921FF2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CC1AA20B-712E-CF55-7160-A8553426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3BAE0591-6494-D44E-0915-59C09CDBF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5055C0E6-0A0A-FBA8-35AD-C43B6052C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8B9594E3-3F45-8449-5286-5D3D61285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19AA361D-77B3-B693-2ED3-976261506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A395E433-4966-F0B8-38D1-D5954A6E2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BD5C817A-2A2B-5BC4-E7BE-D8A61A468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464423E1-8851-B7DE-D9AD-3AA838AC7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D22AB642-17DC-BB81-8E2F-1DB995AC6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55569B3E-8A43-3E87-49BB-40FC6388E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7498DFBA-AEA5-603D-30C1-88C61347A04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01270332-CE7D-8FAC-5F74-33A4C7498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C531ADC6-D765-CD7A-3E03-364EE554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7CC0CE20-B4EF-3BF5-C674-6453CE5CD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F1038FA7-23CF-5BA5-65E5-B9D67B84B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ECA20D25-3F15-F493-9FC1-911E45716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564A677C-CE43-B296-56C2-AE18BB390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50EF9908-F463-6A1A-5EA4-2400CDEF9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41723260-2C97-CF8C-E37B-52E2B2C8C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BF5FE028-86AE-9DAA-CDA0-EE84130F3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6E18FE50-F05E-B533-4B12-9D440DDF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26DDF7C7-FB5B-C6FA-A21D-7CCC04C761C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08FC579F-AC16-5D63-1B33-3351803A8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EB8CB588-D36C-AB2F-C3DE-62CD16F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9447C05D-644E-88C9-5694-259013339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C2516565-E5B1-4082-132A-60F821A14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A658EF6D-4F41-4925-8114-778990FEB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60DCCFC9-6C8A-DF6C-2BA0-F77DC2300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BDAE4C94-7CFE-30A2-FCFC-05D2CC39F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0B7E25F2-A9E9-40DA-2181-59655C33B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3D55F9A0-BF7B-B540-2E96-F97AA9B9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017B3900-DE63-3170-0221-7EE74C7BB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E9B72543-5B12-5928-B3AE-4233DB518B3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CDDB5488-CCCD-5A2E-B3DB-26196DED1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40" tIns="45720" rIns="91440" bIns="45720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25AD20C0-D28D-F4AE-540E-78B4D4DF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535E22E6-EA5F-7848-4DC7-105203439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A484A904-115F-9F3F-1386-D9B418218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47F52B68-2162-D747-917C-DB73C11B9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AE57D392-ACC2-A322-1B8E-260BFAD76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BD409FC4-4EBD-4241-E90C-97AC193AF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7865FDB2-E490-AEB4-13D7-3B8329BFC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AE529042-6C51-673B-EAE8-3DE33A775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CAE6E089-5FC8-7BB4-6109-A5E7FE719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C81AB296-1DCD-0358-8135-A937457C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204DEB68-1EF4-B440-CEEF-98DD03F8CF25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1D75179C-96CE-F5EE-3282-16524267D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6E95A40C-8747-33BF-03CD-9CBF66FAF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1604E264-62C9-26AE-D046-F841DE44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23F22D70-DC59-19EE-4973-5B21F4111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39944EE2-ED79-F74E-9689-D9BDD2AB2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A9FB9144-9EAF-ED42-5C15-B5CA38E7A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9A68ADEF-DC2B-B68F-B1B8-A8530F611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A4829303-BDBC-BB73-9F0C-E10C3EB11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A47E8C9F-D5C4-0B66-51B0-FE5413FE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586423FB-BC76-D3E8-CBE3-74C1669A8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DE2B0777-E04A-1090-FA2F-1EDA4159744D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7AAF2EA5-518B-E1B1-66D9-08D37ECC0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319DBE31-64DD-2FA5-92B4-4BCB4675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FBF1336E-2621-DFED-F6FD-E365243D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D5B726C7-9CD2-4D13-EDAC-BBFE1583E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3A6FD7A7-3E67-FDAC-CE10-932846C89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32C0E913-33CA-30BF-A88F-627AE8BA8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DCAA25D7-A311-048F-3855-628D86AAC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B0B5639D-52B7-A321-5554-EB4F487AB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411AC5C6-4BAD-5785-CA74-A42EE3E7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998152D7-68AF-9E9F-4D49-93FEC8DD8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0EB0A42E-CC3E-2228-F1A9-F5B7B9FCDED7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42DEFC57-0259-E741-9B0F-D34C3F708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B0C342A5-F4CB-701A-9CDB-B6F66817C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90384D8C-AAD7-344B-A317-74C8D24DC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CED00642-1D5D-A369-5E8A-696E15870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BD2B32F6-DD7C-66FC-6543-8A32AA083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1A935F90-94D1-F1CF-C1C2-B5FCB2C67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A1DEF1AA-2215-EAA6-8E96-60317CEDF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78091E57-EFC8-022F-0444-B841224E4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ACECBFE0-5A05-CA99-51C1-F21F8DF6F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95656B85-6ACC-E387-48FA-BB02AC2EA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23B1BD34-8DAC-7878-5136-94F05B75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E10CE-D0AD-F25E-14AE-176E87AD1FC0}"/>
              </a:ext>
            </a:extLst>
          </p:cNvPr>
          <p:cNvSpPr txBox="1"/>
          <p:nvPr/>
        </p:nvSpPr>
        <p:spPr>
          <a:xfrm>
            <a:off x="1449160" y="1857374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348FD-DAF7-ACAA-42EB-A63A8926B4AC}"/>
              </a:ext>
            </a:extLst>
          </p:cNvPr>
          <p:cNvSpPr txBox="1"/>
          <p:nvPr/>
        </p:nvSpPr>
        <p:spPr>
          <a:xfrm>
            <a:off x="1449160" y="243965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E0147-F375-0465-B668-290DF09DAC3B}"/>
              </a:ext>
            </a:extLst>
          </p:cNvPr>
          <p:cNvSpPr txBox="1"/>
          <p:nvPr/>
        </p:nvSpPr>
        <p:spPr>
          <a:xfrm>
            <a:off x="1459943" y="280627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16A04-6212-D24E-85A6-DA2F0BA5769E}"/>
              </a:ext>
            </a:extLst>
          </p:cNvPr>
          <p:cNvSpPr txBox="1"/>
          <p:nvPr/>
        </p:nvSpPr>
        <p:spPr>
          <a:xfrm>
            <a:off x="1449159" y="3248383"/>
            <a:ext cx="806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BD262-DD37-A172-E02C-8E6E384860E2}"/>
              </a:ext>
            </a:extLst>
          </p:cNvPr>
          <p:cNvSpPr txBox="1"/>
          <p:nvPr/>
        </p:nvSpPr>
        <p:spPr>
          <a:xfrm>
            <a:off x="1449159" y="383066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AF971-2EA9-9317-4F6D-4211F4C8791B}"/>
              </a:ext>
            </a:extLst>
          </p:cNvPr>
          <p:cNvSpPr txBox="1"/>
          <p:nvPr/>
        </p:nvSpPr>
        <p:spPr>
          <a:xfrm>
            <a:off x="1449160" y="4272770"/>
            <a:ext cx="806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558F-BBF2-6C2B-DB67-6DFEEB4EF6CA}"/>
              </a:ext>
            </a:extLst>
          </p:cNvPr>
          <p:cNvSpPr txBox="1"/>
          <p:nvPr/>
        </p:nvSpPr>
        <p:spPr>
          <a:xfrm>
            <a:off x="1459943" y="4887402"/>
            <a:ext cx="935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8D17-EB84-3844-FC12-2A26B850EAD8}"/>
              </a:ext>
            </a:extLst>
          </p:cNvPr>
          <p:cNvSpPr txBox="1"/>
          <p:nvPr/>
        </p:nvSpPr>
        <p:spPr>
          <a:xfrm>
            <a:off x="1449159" y="5264807"/>
            <a:ext cx="838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6EDB5-2667-8432-B47D-3C0488A09CA5}"/>
              </a:ext>
            </a:extLst>
          </p:cNvPr>
          <p:cNvSpPr txBox="1"/>
          <p:nvPr/>
        </p:nvSpPr>
        <p:spPr>
          <a:xfrm>
            <a:off x="1449159" y="5879439"/>
            <a:ext cx="946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5F32D-2246-799C-D69F-667DEDB6BC57}"/>
              </a:ext>
            </a:extLst>
          </p:cNvPr>
          <p:cNvSpPr txBox="1"/>
          <p:nvPr/>
        </p:nvSpPr>
        <p:spPr>
          <a:xfrm>
            <a:off x="1459943" y="626762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07028-0C24-4300-2FA2-3818F63EB6EE}"/>
              </a:ext>
            </a:extLst>
          </p:cNvPr>
          <p:cNvSpPr txBox="1"/>
          <p:nvPr/>
        </p:nvSpPr>
        <p:spPr>
          <a:xfrm>
            <a:off x="2053009" y="1878940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7C2E6-8B0F-F305-950C-4395C8408941}"/>
              </a:ext>
            </a:extLst>
          </p:cNvPr>
          <p:cNvSpPr txBox="1"/>
          <p:nvPr/>
        </p:nvSpPr>
        <p:spPr>
          <a:xfrm>
            <a:off x="2053008" y="3269949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9B659-5D47-B492-74ED-74B2B0361375}"/>
              </a:ext>
            </a:extLst>
          </p:cNvPr>
          <p:cNvSpPr txBox="1"/>
          <p:nvPr/>
        </p:nvSpPr>
        <p:spPr>
          <a:xfrm>
            <a:off x="2063792" y="488740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5A8F-4DAD-CF50-04B5-08334844E746}"/>
              </a:ext>
            </a:extLst>
          </p:cNvPr>
          <p:cNvSpPr txBox="1"/>
          <p:nvPr/>
        </p:nvSpPr>
        <p:spPr>
          <a:xfrm>
            <a:off x="2063792" y="628919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DD0F2C-A89B-DA71-2B88-62336E94ECDF}"/>
              </a:ext>
            </a:extLst>
          </p:cNvPr>
          <p:cNvSpPr txBox="1"/>
          <p:nvPr/>
        </p:nvSpPr>
        <p:spPr>
          <a:xfrm>
            <a:off x="2635291" y="187893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4774D5-A4DC-BBB2-6293-96A699A8A613}"/>
              </a:ext>
            </a:extLst>
          </p:cNvPr>
          <p:cNvSpPr txBox="1"/>
          <p:nvPr/>
        </p:nvSpPr>
        <p:spPr>
          <a:xfrm>
            <a:off x="2635290" y="324838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B1B1C-8724-505B-B52F-95DCE8BA739D}"/>
              </a:ext>
            </a:extLst>
          </p:cNvPr>
          <p:cNvSpPr txBox="1"/>
          <p:nvPr/>
        </p:nvSpPr>
        <p:spPr>
          <a:xfrm>
            <a:off x="2646074" y="4887401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C73EE-91F7-F406-C3ED-F8A33341DC96}"/>
              </a:ext>
            </a:extLst>
          </p:cNvPr>
          <p:cNvSpPr txBox="1"/>
          <p:nvPr/>
        </p:nvSpPr>
        <p:spPr>
          <a:xfrm>
            <a:off x="2646074" y="6267628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67346-828D-C576-A407-83F6D735B852}"/>
              </a:ext>
            </a:extLst>
          </p:cNvPr>
          <p:cNvSpPr txBox="1"/>
          <p:nvPr/>
        </p:nvSpPr>
        <p:spPr>
          <a:xfrm>
            <a:off x="3271490" y="192207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761C7F-CD7D-68D3-44FA-AAD9015D873D}"/>
              </a:ext>
            </a:extLst>
          </p:cNvPr>
          <p:cNvSpPr txBox="1"/>
          <p:nvPr/>
        </p:nvSpPr>
        <p:spPr>
          <a:xfrm>
            <a:off x="3271489" y="328073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BDF9E-E400-2EB0-1B5D-610A8C5A30F2}"/>
              </a:ext>
            </a:extLst>
          </p:cNvPr>
          <p:cNvSpPr txBox="1"/>
          <p:nvPr/>
        </p:nvSpPr>
        <p:spPr>
          <a:xfrm>
            <a:off x="3282273" y="4919751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120DB2-A9AD-2781-4B8E-DED49C571C10}"/>
              </a:ext>
            </a:extLst>
          </p:cNvPr>
          <p:cNvSpPr txBox="1"/>
          <p:nvPr/>
        </p:nvSpPr>
        <p:spPr>
          <a:xfrm>
            <a:off x="3282273" y="6299978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FFBEC0-A405-95CB-B79D-988C883A94BA}"/>
              </a:ext>
            </a:extLst>
          </p:cNvPr>
          <p:cNvSpPr txBox="1"/>
          <p:nvPr/>
        </p:nvSpPr>
        <p:spPr>
          <a:xfrm>
            <a:off x="3864556" y="1868157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52D7E-B7D3-D563-3CB5-5F32CF98970D}"/>
              </a:ext>
            </a:extLst>
          </p:cNvPr>
          <p:cNvSpPr txBox="1"/>
          <p:nvPr/>
        </p:nvSpPr>
        <p:spPr>
          <a:xfrm>
            <a:off x="3886121" y="3259166"/>
            <a:ext cx="450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B09CF-88D7-12C2-FC52-C750E1828EF2}"/>
              </a:ext>
            </a:extLst>
          </p:cNvPr>
          <p:cNvSpPr txBox="1"/>
          <p:nvPr/>
        </p:nvSpPr>
        <p:spPr>
          <a:xfrm>
            <a:off x="3875339" y="4898185"/>
            <a:ext cx="460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F177FC-ABC4-7759-5352-A9CA51E83F67}"/>
              </a:ext>
            </a:extLst>
          </p:cNvPr>
          <p:cNvSpPr txBox="1"/>
          <p:nvPr/>
        </p:nvSpPr>
        <p:spPr>
          <a:xfrm>
            <a:off x="3875339" y="6256846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273906-C9B1-8EA6-B3ED-8F8D426217BD}"/>
              </a:ext>
            </a:extLst>
          </p:cNvPr>
          <p:cNvSpPr txBox="1"/>
          <p:nvPr/>
        </p:nvSpPr>
        <p:spPr>
          <a:xfrm>
            <a:off x="4511537" y="190050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0F6208-0C50-B740-C810-F16C68D8D672}"/>
              </a:ext>
            </a:extLst>
          </p:cNvPr>
          <p:cNvSpPr txBox="1"/>
          <p:nvPr/>
        </p:nvSpPr>
        <p:spPr>
          <a:xfrm>
            <a:off x="4522319" y="3280731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009FE-58DB-ACF9-7EB2-AD9FC238C268}"/>
              </a:ext>
            </a:extLst>
          </p:cNvPr>
          <p:cNvSpPr txBox="1"/>
          <p:nvPr/>
        </p:nvSpPr>
        <p:spPr>
          <a:xfrm>
            <a:off x="4522320" y="4898184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AC1FD-9A34-7FFF-4C75-6A49CE37B411}"/>
              </a:ext>
            </a:extLst>
          </p:cNvPr>
          <p:cNvSpPr txBox="1"/>
          <p:nvPr/>
        </p:nvSpPr>
        <p:spPr>
          <a:xfrm>
            <a:off x="4522320" y="6289194"/>
            <a:ext cx="773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AA30B2-07FA-09FF-3A67-9D4EC88CD400}"/>
              </a:ext>
            </a:extLst>
          </p:cNvPr>
          <p:cNvSpPr txBox="1"/>
          <p:nvPr/>
        </p:nvSpPr>
        <p:spPr>
          <a:xfrm>
            <a:off x="2074574" y="2892543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B73178-6F03-6C38-B02B-E9EF4461ADD3}"/>
              </a:ext>
            </a:extLst>
          </p:cNvPr>
          <p:cNvSpPr txBox="1"/>
          <p:nvPr/>
        </p:nvSpPr>
        <p:spPr>
          <a:xfrm>
            <a:off x="2096140" y="430511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F2FF57-7507-6970-C067-331EEB730DA7}"/>
              </a:ext>
            </a:extLst>
          </p:cNvPr>
          <p:cNvSpPr txBox="1"/>
          <p:nvPr/>
        </p:nvSpPr>
        <p:spPr>
          <a:xfrm>
            <a:off x="2074574" y="5911788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8E16D-AAE6-4A59-C86E-EC45AD5BF681}"/>
              </a:ext>
            </a:extLst>
          </p:cNvPr>
          <p:cNvSpPr txBox="1"/>
          <p:nvPr/>
        </p:nvSpPr>
        <p:spPr>
          <a:xfrm>
            <a:off x="2646074" y="287097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5F4101-A440-77AE-5062-6301ED5160F8}"/>
              </a:ext>
            </a:extLst>
          </p:cNvPr>
          <p:cNvSpPr txBox="1"/>
          <p:nvPr/>
        </p:nvSpPr>
        <p:spPr>
          <a:xfrm>
            <a:off x="2667640" y="427276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C7CD08-F96F-D08C-A021-40FAF35A7DC3}"/>
              </a:ext>
            </a:extLst>
          </p:cNvPr>
          <p:cNvSpPr txBox="1"/>
          <p:nvPr/>
        </p:nvSpPr>
        <p:spPr>
          <a:xfrm>
            <a:off x="2646074" y="589022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D1FB7B-D733-2F5D-4116-313D3EDFD670}"/>
              </a:ext>
            </a:extLst>
          </p:cNvPr>
          <p:cNvSpPr txBox="1"/>
          <p:nvPr/>
        </p:nvSpPr>
        <p:spPr>
          <a:xfrm>
            <a:off x="3282272" y="2892542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43BFE-F482-C27E-1EA0-F42B61CB527F}"/>
              </a:ext>
            </a:extLst>
          </p:cNvPr>
          <p:cNvSpPr txBox="1"/>
          <p:nvPr/>
        </p:nvSpPr>
        <p:spPr>
          <a:xfrm>
            <a:off x="3282272" y="4305117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EB7281-390D-94C5-7513-E4F115379186}"/>
              </a:ext>
            </a:extLst>
          </p:cNvPr>
          <p:cNvSpPr txBox="1"/>
          <p:nvPr/>
        </p:nvSpPr>
        <p:spPr>
          <a:xfrm>
            <a:off x="3282272" y="5911788"/>
            <a:ext cx="784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11A529-1ABC-F047-AFEB-B22DB06CD873}"/>
              </a:ext>
            </a:extLst>
          </p:cNvPr>
          <p:cNvSpPr txBox="1"/>
          <p:nvPr/>
        </p:nvSpPr>
        <p:spPr>
          <a:xfrm>
            <a:off x="3864554" y="2892542"/>
            <a:ext cx="471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F96696-D994-FE34-1A4E-03EE5646420A}"/>
              </a:ext>
            </a:extLst>
          </p:cNvPr>
          <p:cNvSpPr txBox="1"/>
          <p:nvPr/>
        </p:nvSpPr>
        <p:spPr>
          <a:xfrm>
            <a:off x="3864554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3F28A8-D8B8-ABBF-C4A7-F97C3AEEC565}"/>
              </a:ext>
            </a:extLst>
          </p:cNvPr>
          <p:cNvSpPr txBox="1"/>
          <p:nvPr/>
        </p:nvSpPr>
        <p:spPr>
          <a:xfrm>
            <a:off x="3864554" y="5879438"/>
            <a:ext cx="471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56669-4DE6-429C-828D-5CF315A7FF00}"/>
              </a:ext>
            </a:extLst>
          </p:cNvPr>
          <p:cNvSpPr txBox="1"/>
          <p:nvPr/>
        </p:nvSpPr>
        <p:spPr>
          <a:xfrm>
            <a:off x="4554668" y="2870977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3BED1C-D72F-CFD4-BC93-793C2B4C0666}"/>
              </a:ext>
            </a:extLst>
          </p:cNvPr>
          <p:cNvSpPr txBox="1"/>
          <p:nvPr/>
        </p:nvSpPr>
        <p:spPr>
          <a:xfrm>
            <a:off x="4554668" y="424041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05C0C4-6053-AEB2-6D6F-8F37BB54374E}"/>
              </a:ext>
            </a:extLst>
          </p:cNvPr>
          <p:cNvSpPr txBox="1"/>
          <p:nvPr/>
        </p:nvSpPr>
        <p:spPr>
          <a:xfrm>
            <a:off x="4554668" y="5890221"/>
            <a:ext cx="69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EC468D-C861-E6CF-1FA6-61D1BA896724}"/>
              </a:ext>
            </a:extLst>
          </p:cNvPr>
          <p:cNvSpPr txBox="1"/>
          <p:nvPr/>
        </p:nvSpPr>
        <p:spPr>
          <a:xfrm>
            <a:off x="2053008" y="2439656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91A16C-8693-1FE8-C808-BC97F44C05D2}"/>
              </a:ext>
            </a:extLst>
          </p:cNvPr>
          <p:cNvSpPr txBox="1"/>
          <p:nvPr/>
        </p:nvSpPr>
        <p:spPr>
          <a:xfrm>
            <a:off x="2042225" y="381988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BE4C6F-C848-710B-64E3-1FDB587F2F0E}"/>
              </a:ext>
            </a:extLst>
          </p:cNvPr>
          <p:cNvSpPr txBox="1"/>
          <p:nvPr/>
        </p:nvSpPr>
        <p:spPr>
          <a:xfrm>
            <a:off x="2074574" y="5275590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AA00CD-EA63-E533-7381-381B139E306E}"/>
              </a:ext>
            </a:extLst>
          </p:cNvPr>
          <p:cNvSpPr txBox="1"/>
          <p:nvPr/>
        </p:nvSpPr>
        <p:spPr>
          <a:xfrm>
            <a:off x="2635290" y="240730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CA8274-94C5-B553-ABA9-A0B3E37536D4}"/>
              </a:ext>
            </a:extLst>
          </p:cNvPr>
          <p:cNvSpPr txBox="1"/>
          <p:nvPr/>
        </p:nvSpPr>
        <p:spPr>
          <a:xfrm>
            <a:off x="2646073" y="3830665"/>
            <a:ext cx="741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82CE91-957F-59E0-5767-6E9F9DE5A10F}"/>
              </a:ext>
            </a:extLst>
          </p:cNvPr>
          <p:cNvSpPr txBox="1"/>
          <p:nvPr/>
        </p:nvSpPr>
        <p:spPr>
          <a:xfrm>
            <a:off x="2635290" y="526480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E8437F-114B-C6B7-E340-50CBE12D0842}"/>
              </a:ext>
            </a:extLst>
          </p:cNvPr>
          <p:cNvSpPr txBox="1"/>
          <p:nvPr/>
        </p:nvSpPr>
        <p:spPr>
          <a:xfrm>
            <a:off x="3271488" y="2439656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E90855-8E2C-69FF-48F3-12B740F31A63}"/>
              </a:ext>
            </a:extLst>
          </p:cNvPr>
          <p:cNvSpPr txBox="1"/>
          <p:nvPr/>
        </p:nvSpPr>
        <p:spPr>
          <a:xfrm>
            <a:off x="3282271" y="381988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3072" name="TextBox 3071">
            <a:extLst>
              <a:ext uri="{FF2B5EF4-FFF2-40B4-BE49-F238E27FC236}">
                <a16:creationId xmlns:a16="http://schemas.microsoft.com/office/drawing/2014/main" id="{EDE92686-2024-DAFF-818B-04300C078665}"/>
              </a:ext>
            </a:extLst>
          </p:cNvPr>
          <p:cNvSpPr txBox="1"/>
          <p:nvPr/>
        </p:nvSpPr>
        <p:spPr>
          <a:xfrm>
            <a:off x="3271488" y="5264807"/>
            <a:ext cx="784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59CD11E2-5144-59F6-5F0D-B18D7EF3A4CB}"/>
              </a:ext>
            </a:extLst>
          </p:cNvPr>
          <p:cNvSpPr txBox="1"/>
          <p:nvPr/>
        </p:nvSpPr>
        <p:spPr>
          <a:xfrm>
            <a:off x="3896903" y="2439656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3200" name="TextBox 3199">
            <a:extLst>
              <a:ext uri="{FF2B5EF4-FFF2-40B4-BE49-F238E27FC236}">
                <a16:creationId xmlns:a16="http://schemas.microsoft.com/office/drawing/2014/main" id="{B075F0D2-7CF5-4D94-286A-A108E1D7448A}"/>
              </a:ext>
            </a:extLst>
          </p:cNvPr>
          <p:cNvSpPr txBox="1"/>
          <p:nvPr/>
        </p:nvSpPr>
        <p:spPr>
          <a:xfrm>
            <a:off x="3896903" y="383066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3201" name="TextBox 3200">
            <a:extLst>
              <a:ext uri="{FF2B5EF4-FFF2-40B4-BE49-F238E27FC236}">
                <a16:creationId xmlns:a16="http://schemas.microsoft.com/office/drawing/2014/main" id="{D3CC9031-C65B-FD92-BEED-3185DECAE3EB}"/>
              </a:ext>
            </a:extLst>
          </p:cNvPr>
          <p:cNvSpPr txBox="1"/>
          <p:nvPr/>
        </p:nvSpPr>
        <p:spPr>
          <a:xfrm>
            <a:off x="3907686" y="526480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8B7810AE-01D4-ED53-82E4-CD1D0A1B443F}"/>
              </a:ext>
            </a:extLst>
          </p:cNvPr>
          <p:cNvSpPr txBox="1"/>
          <p:nvPr/>
        </p:nvSpPr>
        <p:spPr>
          <a:xfrm>
            <a:off x="4500752" y="2439655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</a:p>
        </p:txBody>
      </p:sp>
      <p:sp>
        <p:nvSpPr>
          <p:cNvPr id="3203" name="TextBox 3202">
            <a:extLst>
              <a:ext uri="{FF2B5EF4-FFF2-40B4-BE49-F238E27FC236}">
                <a16:creationId xmlns:a16="http://schemas.microsoft.com/office/drawing/2014/main" id="{2A9C0405-7101-C4BA-04A3-C0EF3F1A07EB}"/>
              </a:ext>
            </a:extLst>
          </p:cNvPr>
          <p:cNvSpPr txBox="1"/>
          <p:nvPr/>
        </p:nvSpPr>
        <p:spPr>
          <a:xfrm>
            <a:off x="4511535" y="3819881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3204" name="TextBox 3203">
            <a:extLst>
              <a:ext uri="{FF2B5EF4-FFF2-40B4-BE49-F238E27FC236}">
                <a16:creationId xmlns:a16="http://schemas.microsoft.com/office/drawing/2014/main" id="{1EE35A18-0F96-A7C5-8765-05CF4B40C0FE}"/>
              </a:ext>
            </a:extLst>
          </p:cNvPr>
          <p:cNvSpPr txBox="1"/>
          <p:nvPr/>
        </p:nvSpPr>
        <p:spPr>
          <a:xfrm>
            <a:off x="4522318" y="5275589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205" name="TextBox 3204">
            <a:extLst>
              <a:ext uri="{FF2B5EF4-FFF2-40B4-BE49-F238E27FC236}">
                <a16:creationId xmlns:a16="http://schemas.microsoft.com/office/drawing/2014/main" id="{6BF482C1-C054-52DD-196D-9CED4C6BE2E6}"/>
              </a:ext>
            </a:extLst>
          </p:cNvPr>
          <p:cNvSpPr txBox="1"/>
          <p:nvPr/>
        </p:nvSpPr>
        <p:spPr>
          <a:xfrm>
            <a:off x="5072254" y="1922071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</a:t>
            </a:r>
            <a:endParaRPr lang="en-US" dirty="0">
              <a:cs typeface="Arial"/>
            </a:endParaRPr>
          </a:p>
        </p:txBody>
      </p:sp>
      <p:sp>
        <p:nvSpPr>
          <p:cNvPr id="3206" name="TextBox 3205">
            <a:extLst>
              <a:ext uri="{FF2B5EF4-FFF2-40B4-BE49-F238E27FC236}">
                <a16:creationId xmlns:a16="http://schemas.microsoft.com/office/drawing/2014/main" id="{D850FE83-8BAF-C87E-EDB4-12341ACB0FE2}"/>
              </a:ext>
            </a:extLst>
          </p:cNvPr>
          <p:cNvSpPr txBox="1"/>
          <p:nvPr/>
        </p:nvSpPr>
        <p:spPr>
          <a:xfrm>
            <a:off x="5083037" y="491975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3207" name="TextBox 3206">
            <a:extLst>
              <a:ext uri="{FF2B5EF4-FFF2-40B4-BE49-F238E27FC236}">
                <a16:creationId xmlns:a16="http://schemas.microsoft.com/office/drawing/2014/main" id="{3391E3D9-AC8F-C85D-A618-25C7A85D582C}"/>
              </a:ext>
            </a:extLst>
          </p:cNvPr>
          <p:cNvSpPr txBox="1"/>
          <p:nvPr/>
        </p:nvSpPr>
        <p:spPr>
          <a:xfrm>
            <a:off x="5083037" y="629997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3208" name="TextBox 3207">
            <a:extLst>
              <a:ext uri="{FF2B5EF4-FFF2-40B4-BE49-F238E27FC236}">
                <a16:creationId xmlns:a16="http://schemas.microsoft.com/office/drawing/2014/main" id="{9491F39C-2296-CF59-2D06-3FC1E92784D9}"/>
              </a:ext>
            </a:extLst>
          </p:cNvPr>
          <p:cNvSpPr txBox="1"/>
          <p:nvPr/>
        </p:nvSpPr>
        <p:spPr>
          <a:xfrm>
            <a:off x="5083036" y="289254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3209" name="TextBox 3208">
            <a:extLst>
              <a:ext uri="{FF2B5EF4-FFF2-40B4-BE49-F238E27FC236}">
                <a16:creationId xmlns:a16="http://schemas.microsoft.com/office/drawing/2014/main" id="{DAB58135-0382-F01F-EADE-9EAFE8EB4ABA}"/>
              </a:ext>
            </a:extLst>
          </p:cNvPr>
          <p:cNvSpPr txBox="1"/>
          <p:nvPr/>
        </p:nvSpPr>
        <p:spPr>
          <a:xfrm>
            <a:off x="5072252" y="3819881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3210" name="TextBox 3209">
            <a:extLst>
              <a:ext uri="{FF2B5EF4-FFF2-40B4-BE49-F238E27FC236}">
                <a16:creationId xmlns:a16="http://schemas.microsoft.com/office/drawing/2014/main" id="{C2B25D56-37C3-26AA-BE8E-62332FB4B56A}"/>
              </a:ext>
            </a:extLst>
          </p:cNvPr>
          <p:cNvSpPr txBox="1"/>
          <p:nvPr/>
        </p:nvSpPr>
        <p:spPr>
          <a:xfrm>
            <a:off x="5029122" y="2407307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3211" name="TextBox 3210">
            <a:extLst>
              <a:ext uri="{FF2B5EF4-FFF2-40B4-BE49-F238E27FC236}">
                <a16:creationId xmlns:a16="http://schemas.microsoft.com/office/drawing/2014/main" id="{D57C659F-FE55-C00C-24B2-94F45671EAD5}"/>
              </a:ext>
            </a:extLst>
          </p:cNvPr>
          <p:cNvSpPr txBox="1"/>
          <p:nvPr/>
        </p:nvSpPr>
        <p:spPr>
          <a:xfrm>
            <a:off x="5029122" y="531872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212" name="TextBox 3211">
            <a:extLst>
              <a:ext uri="{FF2B5EF4-FFF2-40B4-BE49-F238E27FC236}">
                <a16:creationId xmlns:a16="http://schemas.microsoft.com/office/drawing/2014/main" id="{A43C61FB-6659-E098-7D62-9CDBB2DF9169}"/>
              </a:ext>
            </a:extLst>
          </p:cNvPr>
          <p:cNvSpPr txBox="1"/>
          <p:nvPr/>
        </p:nvSpPr>
        <p:spPr>
          <a:xfrm>
            <a:off x="5083036" y="3302298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3213" name="TextBox 3212">
            <a:extLst>
              <a:ext uri="{FF2B5EF4-FFF2-40B4-BE49-F238E27FC236}">
                <a16:creationId xmlns:a16="http://schemas.microsoft.com/office/drawing/2014/main" id="{936668FB-6375-B656-8982-885C9625A7B2}"/>
              </a:ext>
            </a:extLst>
          </p:cNvPr>
          <p:cNvSpPr txBox="1"/>
          <p:nvPr/>
        </p:nvSpPr>
        <p:spPr>
          <a:xfrm>
            <a:off x="5050686" y="427276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3222" name="TextBox 3221">
            <a:extLst>
              <a:ext uri="{FF2B5EF4-FFF2-40B4-BE49-F238E27FC236}">
                <a16:creationId xmlns:a16="http://schemas.microsoft.com/office/drawing/2014/main" id="{472DC2AC-4486-6019-5854-A444FD9D797B}"/>
              </a:ext>
            </a:extLst>
          </p:cNvPr>
          <p:cNvSpPr txBox="1"/>
          <p:nvPr/>
        </p:nvSpPr>
        <p:spPr>
          <a:xfrm>
            <a:off x="5104603" y="589022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F6470D7F-A548-7699-D395-18C2B6213A8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4F225251-40A8-74D9-7AE5-27AFC1CEA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094CFEDD-C3F2-127E-A2E8-25EF679B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C565EF7D-E8E0-7D3A-7C94-E9EB2396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5F9A1558-FDEC-F8FF-68DA-2938271B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C2776139-D870-2C46-9AC1-FB77B3C0F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2D7E27F1-71AB-8A27-ECF1-F8BA3493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334C86EC-0E21-2BF7-1596-2DE93618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91BE34A8-4F77-0C94-6F9A-5BFE1B1A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2E4136C2-A660-C8D2-BD60-9D2806E07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CB57652C-91EF-2FC2-F481-68BA6D5A2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6512952B-5327-8756-0C67-2C3B937E101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12073608-A1D6-B211-CD31-B2CC6EC47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8BDA1D12-6728-0069-2B85-02769AE2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0C0F910C-A536-A888-A74B-40F05A4C4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57C87291-3B8E-5011-8DE2-A8551D8DE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E2625EF0-9F23-6372-78EF-3E73C5531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0F00A105-76DC-7A4C-58B4-81D892D01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41B7E479-D601-A365-FF54-F9DD00644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491C30B8-1426-DB4A-7E04-281DCBBD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9F115844-5B94-F189-DA30-15A66CAFB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B545C0D8-925A-A690-552F-ADC198646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F43719EE-171F-758A-E45D-AF885554FA3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6D58B79D-9AC7-93C4-D82C-57565A553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4EA5F9FC-1DB7-EBDF-DE0C-9B7B87F8F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15FE5826-2297-5C28-E0ED-447D53767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BCE64908-EA7E-FB76-8B5D-8E296573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3D934A3-2EA9-4E6C-EC96-C65279228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D99FFDBD-B674-89BF-8096-143FF3125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ECADBADF-DEC9-F855-65C1-F0300F7C8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74CE1976-9853-45E1-0A3F-C9329EEBD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F607060A-8D28-BE30-9D7F-F0A7924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E237BC6A-3272-826D-A2EA-F1238A92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887B8793-F909-33EE-4152-E357D100848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655D687E-845B-97AE-765F-9F4A8662D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6E396DC7-22DA-FD52-D79B-E18DEFF6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3E4C4324-766C-A52F-8419-B4DE7485B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B6A9405E-CEA4-FE69-CD72-8B5E2A3A3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76A2C46E-975F-ABBD-6067-0D154761B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0E02E770-5DAA-CCF1-E6FC-7BCE3053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E0A40282-4FB7-3FC6-702D-26D230D43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82F21EEA-7067-A7A1-D390-DC790B54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13FE9A3E-000F-F163-E14D-097F9F9EC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548E8CC4-A0CA-CC30-7A09-71264E3B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DA427A83-C0E3-7231-D709-4D0217EFDC6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2BA7B5E4-5DD7-8482-CA18-86B8A045D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D5643DC9-D585-FF72-5B78-F0F39AE34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2AFBC583-4297-2B1C-985B-0991DEBFD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18373150-4566-580C-EE63-F732DD5CB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50F95DC7-536F-BD09-0F51-FB970C91B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0C0D8F1A-7571-492A-54B6-ECBB4D4CD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DE20CD55-C471-EFBE-D723-519E6728C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12BD75C3-2984-FB4B-CDDD-6F471A31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A5EC94DD-2E81-4BB1-75FE-736D1B3B8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D1233B88-452F-B8A1-232E-262F22E63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8BB0721A-8127-12F7-216E-380A468819A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8C44FD32-01A1-BE65-959D-4F158E8DE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86C88C70-3679-D0D4-7926-A3FFDDCB3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7E24EDA4-3AEB-857A-CAC8-7C89C025A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CFE5B6A7-EC45-D5C4-8518-050C71A32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5976F7A9-E7B4-B105-F19D-E4398C67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4A80E0B6-5015-E3D1-7EB1-6A15C1F96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DC8AC52-8763-F4C9-4508-DC6384772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906DAE9B-CF18-38C1-E4D4-C9DB6CFD9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11166F33-2E92-9B4C-B671-B92DE7B1D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B94ABFD5-35EB-8719-E9A1-2B649DE63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986DF235-8879-9A19-604A-A9FCAB3F1DA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D33289A4-5A68-C186-4239-5D0681C04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F82A6062-35E2-61F7-EC8B-4E1CC714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C56042B8-B7F5-AB7B-4A66-13C333375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F0CBAB9F-9659-D1D3-A56D-9A537C528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14CDD246-DB24-BE72-543A-E4C6F748E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F2496B98-8725-93C1-9DB7-87F9CCC71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B99B540D-F288-91AA-996F-9333D1D3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743F128A-87D1-7305-5A01-C002E9522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7DD5C913-8DAF-CDF9-13C8-AA763DFA6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FFD47F4A-FFD1-EADB-0559-6DDB6F23F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256662EC-4E30-A339-0700-05863B413CC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EE0C863D-142C-87F4-988A-13A72BB5B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C703CE0E-95DF-A079-D316-14A45B6D1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A8CF70BD-9F0B-B47D-F042-0761A247C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39908ED0-6278-18FC-FD94-65C0D87EA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1FD42877-BB55-4CA3-49DF-8FE0DF68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689F9389-2A7F-8CCF-5375-9921723B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8B8F8B5B-5148-06A5-44AA-9AC30FC2A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C38D909B-6C94-B41B-FC5D-708C927B2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9432C4BA-2285-D29F-DD33-950E18E23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F2B5C45C-33E5-FC84-257C-06CFDD1ED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38A71FA1-14DC-0DE1-9869-61557397EE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6FC48519-C383-A594-6FFD-67DD2A4B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C6D6856C-21B5-85FE-C066-D576D2408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569358A8-CC43-3ED2-1E3C-E3009BB5E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CB9F4C90-7A84-3D41-EC63-4FA90410F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8F985E4B-19E6-4BE7-9AEC-227C39EB3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6B3C1187-080F-8A98-8C4A-14E8D2031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74A1DB78-65C4-98BB-BB73-4D60A811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AEED2CB8-1C04-535A-E9A0-22AEC8213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CA2143C0-C2E4-9982-CD5C-CD25171B5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C37C9B28-5EBD-8443-7202-87F95A484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1C7F3143-4D79-0EAD-BA2E-22906D5482B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DDDE9F66-831E-F2BF-E33B-7E6AE9957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CD38950B-FF60-3869-7628-03457D371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44F2C615-B7DE-FAC1-0BC9-0678AF4A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F6F432BE-0F33-FE37-B644-443B539D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C274C008-39FE-60CA-99F2-C1FC7C85A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EEA278D5-5A54-8DD6-6DF5-1DB7D2510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C56EE5A2-8862-22FE-7543-9B5090A84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3B901B69-90B7-E07C-9552-C5BAC6E93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6473D083-BB11-8EA2-80D8-3BF55CABC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AD9A3982-5B11-C517-7173-E81F7BCC2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44AD857A-468C-9531-4860-AF5A7776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2F3593FE-03A1-0058-D179-6DF7F961BB2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72DE38E9-1A10-4F87-1145-F5685A8B9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DD6BE13C-A3D9-DBC4-3ACD-2189A5C0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68735F77-B2AB-54A1-45FB-C908D4743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B716CB9E-6BE7-3D1D-30E5-78130550A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2F70D2FD-B7D4-3CB1-1405-BB7E64F42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FED83C3A-50ED-82F0-2B85-1432071D2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B7BC143D-4A69-854E-1329-2517AB305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05DF6C21-5562-5B55-5EE0-321B8E8D8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EAFDB247-0489-A294-6E13-5A0FEB64D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49CF4C6D-A623-92C0-EC1F-C03CBA2F8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B16850BD-06EB-E51F-32E4-EE1E78CAD46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BF28814D-B9DF-3BA2-9A4C-E36847A73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32C2F383-CEC7-9315-54A3-04B9CF42F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8CDA593E-8B74-4C4A-BD1D-1F02D7F9D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50985C32-44D2-A193-AD59-C3C9B67D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6914A949-7B04-BC58-D9DA-CF1153C9B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15A2E016-9680-7FA5-0268-4062A0A45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D3740D5F-768B-3804-FA49-FB686D4A8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884CF273-6C80-DC16-C3C7-74845133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6D4B1E60-FAA9-DF39-845B-B5AAAD4B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369E4B12-550D-1F51-0E42-F16BF37FA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A9A162E-DAC2-84D2-DEE6-A80E47B4D182}"/>
              </a:ext>
            </a:extLst>
          </p:cNvPr>
          <p:cNvSpPr txBox="1"/>
          <p:nvPr/>
        </p:nvSpPr>
        <p:spPr>
          <a:xfrm>
            <a:off x="931575" y="190050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44DC6-1ADD-BD7D-568F-5FAE7A6BAAD6}"/>
              </a:ext>
            </a:extLst>
          </p:cNvPr>
          <p:cNvSpPr txBox="1"/>
          <p:nvPr/>
        </p:nvSpPr>
        <p:spPr>
          <a:xfrm>
            <a:off x="931575" y="4898184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01716-1A74-A656-A865-A07C4161D682}"/>
              </a:ext>
            </a:extLst>
          </p:cNvPr>
          <p:cNvSpPr txBox="1"/>
          <p:nvPr/>
        </p:nvSpPr>
        <p:spPr>
          <a:xfrm>
            <a:off x="931575" y="6278411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F9A01-2763-66D3-E771-40D989A1CBDA}"/>
              </a:ext>
            </a:extLst>
          </p:cNvPr>
          <p:cNvSpPr txBox="1"/>
          <p:nvPr/>
        </p:nvSpPr>
        <p:spPr>
          <a:xfrm>
            <a:off x="931574" y="2860194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5C600-60B4-9933-CD1B-14B4D67F0AE0}"/>
              </a:ext>
            </a:extLst>
          </p:cNvPr>
          <p:cNvSpPr txBox="1"/>
          <p:nvPr/>
        </p:nvSpPr>
        <p:spPr>
          <a:xfrm>
            <a:off x="920790" y="3809098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B5D5A-FED3-8BF2-5D3A-DADDEE11F14F}"/>
              </a:ext>
            </a:extLst>
          </p:cNvPr>
          <p:cNvSpPr txBox="1"/>
          <p:nvPr/>
        </p:nvSpPr>
        <p:spPr>
          <a:xfrm>
            <a:off x="899226" y="232104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E8F5A-013B-4199-5E14-B56F44816B07}"/>
              </a:ext>
            </a:extLst>
          </p:cNvPr>
          <p:cNvSpPr txBox="1"/>
          <p:nvPr/>
        </p:nvSpPr>
        <p:spPr>
          <a:xfrm>
            <a:off x="899226" y="5340288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9486C7-F667-0ED8-093A-B1C9DE24BC76}"/>
              </a:ext>
            </a:extLst>
          </p:cNvPr>
          <p:cNvSpPr txBox="1"/>
          <p:nvPr/>
        </p:nvSpPr>
        <p:spPr>
          <a:xfrm>
            <a:off x="931574" y="3280732"/>
            <a:ext cx="1010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BEB65-5506-FCF4-8AF4-123D7069FCE9}"/>
              </a:ext>
            </a:extLst>
          </p:cNvPr>
          <p:cNvSpPr txBox="1"/>
          <p:nvPr/>
        </p:nvSpPr>
        <p:spPr>
          <a:xfrm>
            <a:off x="899224" y="424041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E681D0-825F-FE65-838E-C7F170712E49}"/>
              </a:ext>
            </a:extLst>
          </p:cNvPr>
          <p:cNvSpPr txBox="1"/>
          <p:nvPr/>
        </p:nvSpPr>
        <p:spPr>
          <a:xfrm>
            <a:off x="953141" y="585787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C9F4BB-6BDF-AA1A-9ADB-9262329F233E}"/>
              </a:ext>
            </a:extLst>
          </p:cNvPr>
          <p:cNvSpPr txBox="1"/>
          <p:nvPr/>
        </p:nvSpPr>
        <p:spPr>
          <a:xfrm>
            <a:off x="1556990" y="1889722"/>
            <a:ext cx="73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D87DC-EB88-2AF4-7516-FD79DE7CB996}"/>
              </a:ext>
            </a:extLst>
          </p:cNvPr>
          <p:cNvSpPr txBox="1"/>
          <p:nvPr/>
        </p:nvSpPr>
        <p:spPr>
          <a:xfrm>
            <a:off x="1556990" y="490896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F4243-6401-5153-CBF2-9846D44D4DEF}"/>
              </a:ext>
            </a:extLst>
          </p:cNvPr>
          <p:cNvSpPr txBox="1"/>
          <p:nvPr/>
        </p:nvSpPr>
        <p:spPr>
          <a:xfrm>
            <a:off x="1556990" y="628919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E3E2C4-4C87-C50C-3AA5-5470395B3ACD}"/>
              </a:ext>
            </a:extLst>
          </p:cNvPr>
          <p:cNvSpPr txBox="1"/>
          <p:nvPr/>
        </p:nvSpPr>
        <p:spPr>
          <a:xfrm>
            <a:off x="1556989" y="2849411"/>
            <a:ext cx="7305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B0E2B0-A553-09FD-42EA-B36065472760}"/>
              </a:ext>
            </a:extLst>
          </p:cNvPr>
          <p:cNvSpPr txBox="1"/>
          <p:nvPr/>
        </p:nvSpPr>
        <p:spPr>
          <a:xfrm>
            <a:off x="1546205" y="3798315"/>
            <a:ext cx="741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E05747-DD1F-DD73-51EF-5E532B94C01B}"/>
              </a:ext>
            </a:extLst>
          </p:cNvPr>
          <p:cNvSpPr txBox="1"/>
          <p:nvPr/>
        </p:nvSpPr>
        <p:spPr>
          <a:xfrm>
            <a:off x="1524641" y="2331826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CA5EC-0386-A8A0-05C5-E08D3A04B7A9}"/>
              </a:ext>
            </a:extLst>
          </p:cNvPr>
          <p:cNvSpPr txBox="1"/>
          <p:nvPr/>
        </p:nvSpPr>
        <p:spPr>
          <a:xfrm>
            <a:off x="1524641" y="5351071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AFCFBF-331C-4923-F147-AE59EACEE260}"/>
              </a:ext>
            </a:extLst>
          </p:cNvPr>
          <p:cNvSpPr txBox="1"/>
          <p:nvPr/>
        </p:nvSpPr>
        <p:spPr>
          <a:xfrm>
            <a:off x="1556989" y="329151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081310-F5A2-80F9-1CAC-5620A3950680}"/>
              </a:ext>
            </a:extLst>
          </p:cNvPr>
          <p:cNvSpPr txBox="1"/>
          <p:nvPr/>
        </p:nvSpPr>
        <p:spPr>
          <a:xfrm>
            <a:off x="1524639" y="4229636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E4F7D2-F64D-EF5B-7BD3-E04985C98CA0}"/>
              </a:ext>
            </a:extLst>
          </p:cNvPr>
          <p:cNvSpPr txBox="1"/>
          <p:nvPr/>
        </p:nvSpPr>
        <p:spPr>
          <a:xfrm>
            <a:off x="1578556" y="5847090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329076AC-B0FA-B875-26CE-58C0B8B336D5}"/>
              </a:ext>
            </a:extLst>
          </p:cNvPr>
          <p:cNvSpPr txBox="1"/>
          <p:nvPr/>
        </p:nvSpPr>
        <p:spPr>
          <a:xfrm>
            <a:off x="2128490" y="1900505"/>
            <a:ext cx="69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248" name="TextBox 4247">
            <a:extLst>
              <a:ext uri="{FF2B5EF4-FFF2-40B4-BE49-F238E27FC236}">
                <a16:creationId xmlns:a16="http://schemas.microsoft.com/office/drawing/2014/main" id="{5FDBFB5E-FE00-B020-376B-69F5D297CB23}"/>
              </a:ext>
            </a:extLst>
          </p:cNvPr>
          <p:cNvSpPr txBox="1"/>
          <p:nvPr/>
        </p:nvSpPr>
        <p:spPr>
          <a:xfrm>
            <a:off x="2128490" y="493053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4249" name="TextBox 4248">
            <a:extLst>
              <a:ext uri="{FF2B5EF4-FFF2-40B4-BE49-F238E27FC236}">
                <a16:creationId xmlns:a16="http://schemas.microsoft.com/office/drawing/2014/main" id="{7562BBBD-DDA7-6AD6-99FD-95E53A4810C6}"/>
              </a:ext>
            </a:extLst>
          </p:cNvPr>
          <p:cNvSpPr txBox="1"/>
          <p:nvPr/>
        </p:nvSpPr>
        <p:spPr>
          <a:xfrm>
            <a:off x="2128490" y="631076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250" name="TextBox 4249">
            <a:extLst>
              <a:ext uri="{FF2B5EF4-FFF2-40B4-BE49-F238E27FC236}">
                <a16:creationId xmlns:a16="http://schemas.microsoft.com/office/drawing/2014/main" id="{6B43DD02-FF09-0E15-3BB6-0099C5AF718B}"/>
              </a:ext>
            </a:extLst>
          </p:cNvPr>
          <p:cNvSpPr txBox="1"/>
          <p:nvPr/>
        </p:nvSpPr>
        <p:spPr>
          <a:xfrm>
            <a:off x="2139272" y="287097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4251" name="TextBox 4250">
            <a:extLst>
              <a:ext uri="{FF2B5EF4-FFF2-40B4-BE49-F238E27FC236}">
                <a16:creationId xmlns:a16="http://schemas.microsoft.com/office/drawing/2014/main" id="{4B0FB4A6-0C6D-2220-50C1-F4356558729D}"/>
              </a:ext>
            </a:extLst>
          </p:cNvPr>
          <p:cNvSpPr txBox="1"/>
          <p:nvPr/>
        </p:nvSpPr>
        <p:spPr>
          <a:xfrm>
            <a:off x="2117705" y="381988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4252" name="TextBox 4251">
            <a:extLst>
              <a:ext uri="{FF2B5EF4-FFF2-40B4-BE49-F238E27FC236}">
                <a16:creationId xmlns:a16="http://schemas.microsoft.com/office/drawing/2014/main" id="{493A1E63-7925-9B39-256D-84192DA8B668}"/>
              </a:ext>
            </a:extLst>
          </p:cNvPr>
          <p:cNvSpPr txBox="1"/>
          <p:nvPr/>
        </p:nvSpPr>
        <p:spPr>
          <a:xfrm>
            <a:off x="2096141" y="235339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253" name="TextBox 4252">
            <a:extLst>
              <a:ext uri="{FF2B5EF4-FFF2-40B4-BE49-F238E27FC236}">
                <a16:creationId xmlns:a16="http://schemas.microsoft.com/office/drawing/2014/main" id="{985912AE-5BC5-D045-60D4-5D1ECB79AD02}"/>
              </a:ext>
            </a:extLst>
          </p:cNvPr>
          <p:cNvSpPr txBox="1"/>
          <p:nvPr/>
        </p:nvSpPr>
        <p:spPr>
          <a:xfrm>
            <a:off x="2096141" y="5351071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4254" name="TextBox 4253">
            <a:extLst>
              <a:ext uri="{FF2B5EF4-FFF2-40B4-BE49-F238E27FC236}">
                <a16:creationId xmlns:a16="http://schemas.microsoft.com/office/drawing/2014/main" id="{BE9ACEA0-DE5D-A464-992A-8E115525106A}"/>
              </a:ext>
            </a:extLst>
          </p:cNvPr>
          <p:cNvSpPr txBox="1"/>
          <p:nvPr/>
        </p:nvSpPr>
        <p:spPr>
          <a:xfrm>
            <a:off x="2128489" y="329151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255" name="TextBox 4254">
            <a:extLst>
              <a:ext uri="{FF2B5EF4-FFF2-40B4-BE49-F238E27FC236}">
                <a16:creationId xmlns:a16="http://schemas.microsoft.com/office/drawing/2014/main" id="{6F3C68E4-2498-38BB-C952-83EF38409D93}"/>
              </a:ext>
            </a:extLst>
          </p:cNvPr>
          <p:cNvSpPr txBox="1"/>
          <p:nvPr/>
        </p:nvSpPr>
        <p:spPr>
          <a:xfrm>
            <a:off x="2096139" y="427276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256" name="TextBox 4255">
            <a:extLst>
              <a:ext uri="{FF2B5EF4-FFF2-40B4-BE49-F238E27FC236}">
                <a16:creationId xmlns:a16="http://schemas.microsoft.com/office/drawing/2014/main" id="{7043E5A0-91EC-4DE0-AE01-95A2A910CE6E}"/>
              </a:ext>
            </a:extLst>
          </p:cNvPr>
          <p:cNvSpPr txBox="1"/>
          <p:nvPr/>
        </p:nvSpPr>
        <p:spPr>
          <a:xfrm>
            <a:off x="2150056" y="589022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DBAA6572-B701-F37D-633A-07E13ABEB9A8}"/>
              </a:ext>
            </a:extLst>
          </p:cNvPr>
          <p:cNvSpPr txBox="1"/>
          <p:nvPr/>
        </p:nvSpPr>
        <p:spPr>
          <a:xfrm>
            <a:off x="2732338" y="190050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268" name="TextBox 4267">
            <a:extLst>
              <a:ext uri="{FF2B5EF4-FFF2-40B4-BE49-F238E27FC236}">
                <a16:creationId xmlns:a16="http://schemas.microsoft.com/office/drawing/2014/main" id="{C11B2063-01AE-9439-EA44-DBB41E9EBD74}"/>
              </a:ext>
            </a:extLst>
          </p:cNvPr>
          <p:cNvSpPr txBox="1"/>
          <p:nvPr/>
        </p:nvSpPr>
        <p:spPr>
          <a:xfrm>
            <a:off x="2710772" y="493053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269" name="TextBox 4268">
            <a:extLst>
              <a:ext uri="{FF2B5EF4-FFF2-40B4-BE49-F238E27FC236}">
                <a16:creationId xmlns:a16="http://schemas.microsoft.com/office/drawing/2014/main" id="{A1EA31E7-A335-F8EA-6977-57F93E491EE9}"/>
              </a:ext>
            </a:extLst>
          </p:cNvPr>
          <p:cNvSpPr txBox="1"/>
          <p:nvPr/>
        </p:nvSpPr>
        <p:spPr>
          <a:xfrm>
            <a:off x="2710772" y="6310759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4270" name="TextBox 4269">
            <a:extLst>
              <a:ext uri="{FF2B5EF4-FFF2-40B4-BE49-F238E27FC236}">
                <a16:creationId xmlns:a16="http://schemas.microsoft.com/office/drawing/2014/main" id="{20CE752B-5B68-B5C2-347D-376684073B9C}"/>
              </a:ext>
            </a:extLst>
          </p:cNvPr>
          <p:cNvSpPr txBox="1"/>
          <p:nvPr/>
        </p:nvSpPr>
        <p:spPr>
          <a:xfrm>
            <a:off x="2743120" y="2870976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4271" name="TextBox 4270">
            <a:extLst>
              <a:ext uri="{FF2B5EF4-FFF2-40B4-BE49-F238E27FC236}">
                <a16:creationId xmlns:a16="http://schemas.microsoft.com/office/drawing/2014/main" id="{89DF4C10-80DA-26E4-8713-63C004219F8E}"/>
              </a:ext>
            </a:extLst>
          </p:cNvPr>
          <p:cNvSpPr txBox="1"/>
          <p:nvPr/>
        </p:nvSpPr>
        <p:spPr>
          <a:xfrm>
            <a:off x="2721553" y="3819880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272" name="TextBox 4271">
            <a:extLst>
              <a:ext uri="{FF2B5EF4-FFF2-40B4-BE49-F238E27FC236}">
                <a16:creationId xmlns:a16="http://schemas.microsoft.com/office/drawing/2014/main" id="{874FA8C2-3149-CAB2-2BAE-541047C1F013}"/>
              </a:ext>
            </a:extLst>
          </p:cNvPr>
          <p:cNvSpPr txBox="1"/>
          <p:nvPr/>
        </p:nvSpPr>
        <p:spPr>
          <a:xfrm>
            <a:off x="2699989" y="235339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4273" name="TextBox 4272">
            <a:extLst>
              <a:ext uri="{FF2B5EF4-FFF2-40B4-BE49-F238E27FC236}">
                <a16:creationId xmlns:a16="http://schemas.microsoft.com/office/drawing/2014/main" id="{B5E9FB24-3FE3-8686-DABF-83E2220D74E3}"/>
              </a:ext>
            </a:extLst>
          </p:cNvPr>
          <p:cNvSpPr txBox="1"/>
          <p:nvPr/>
        </p:nvSpPr>
        <p:spPr>
          <a:xfrm>
            <a:off x="2699989" y="5351070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4274" name="TextBox 4273">
            <a:extLst>
              <a:ext uri="{FF2B5EF4-FFF2-40B4-BE49-F238E27FC236}">
                <a16:creationId xmlns:a16="http://schemas.microsoft.com/office/drawing/2014/main" id="{7763BA27-1F73-2E56-B0DD-5A1071B85FF7}"/>
              </a:ext>
            </a:extLst>
          </p:cNvPr>
          <p:cNvSpPr txBox="1"/>
          <p:nvPr/>
        </p:nvSpPr>
        <p:spPr>
          <a:xfrm>
            <a:off x="2710771" y="329151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4275" name="TextBox 4274">
            <a:extLst>
              <a:ext uri="{FF2B5EF4-FFF2-40B4-BE49-F238E27FC236}">
                <a16:creationId xmlns:a16="http://schemas.microsoft.com/office/drawing/2014/main" id="{1C5F8594-79A6-69EB-A115-A47A95725EB7}"/>
              </a:ext>
            </a:extLst>
          </p:cNvPr>
          <p:cNvSpPr txBox="1"/>
          <p:nvPr/>
        </p:nvSpPr>
        <p:spPr>
          <a:xfrm>
            <a:off x="2699987" y="4272767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</a:p>
        </p:txBody>
      </p:sp>
      <p:sp>
        <p:nvSpPr>
          <p:cNvPr id="4276" name="TextBox 4275">
            <a:extLst>
              <a:ext uri="{FF2B5EF4-FFF2-40B4-BE49-F238E27FC236}">
                <a16:creationId xmlns:a16="http://schemas.microsoft.com/office/drawing/2014/main" id="{D9D8F73F-C634-4D94-7CB9-C6EACE4187B9}"/>
              </a:ext>
            </a:extLst>
          </p:cNvPr>
          <p:cNvSpPr txBox="1"/>
          <p:nvPr/>
        </p:nvSpPr>
        <p:spPr>
          <a:xfrm>
            <a:off x="2753904" y="5890221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277" name="TextBox 4276">
            <a:extLst>
              <a:ext uri="{FF2B5EF4-FFF2-40B4-BE49-F238E27FC236}">
                <a16:creationId xmlns:a16="http://schemas.microsoft.com/office/drawing/2014/main" id="{8E942344-CD7B-67C2-AB1A-A16E5ADF2209}"/>
              </a:ext>
            </a:extLst>
          </p:cNvPr>
          <p:cNvSpPr txBox="1"/>
          <p:nvPr/>
        </p:nvSpPr>
        <p:spPr>
          <a:xfrm>
            <a:off x="3400886" y="188972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4278" name="TextBox 4277">
            <a:extLst>
              <a:ext uri="{FF2B5EF4-FFF2-40B4-BE49-F238E27FC236}">
                <a16:creationId xmlns:a16="http://schemas.microsoft.com/office/drawing/2014/main" id="{F7CFBECA-A28F-7E5D-AAF7-B9445A707591}"/>
              </a:ext>
            </a:extLst>
          </p:cNvPr>
          <p:cNvSpPr txBox="1"/>
          <p:nvPr/>
        </p:nvSpPr>
        <p:spPr>
          <a:xfrm>
            <a:off x="3411669" y="489818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279" name="TextBox 4278">
            <a:extLst>
              <a:ext uri="{FF2B5EF4-FFF2-40B4-BE49-F238E27FC236}">
                <a16:creationId xmlns:a16="http://schemas.microsoft.com/office/drawing/2014/main" id="{3E457D73-A351-5080-EC72-BD5C5005CBBF}"/>
              </a:ext>
            </a:extLst>
          </p:cNvPr>
          <p:cNvSpPr txBox="1"/>
          <p:nvPr/>
        </p:nvSpPr>
        <p:spPr>
          <a:xfrm>
            <a:off x="3411669" y="6278411"/>
            <a:ext cx="784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280" name="TextBox 4279">
            <a:extLst>
              <a:ext uri="{FF2B5EF4-FFF2-40B4-BE49-F238E27FC236}">
                <a16:creationId xmlns:a16="http://schemas.microsoft.com/office/drawing/2014/main" id="{FC5B13ED-E6FA-53BA-8AC9-634586B869D6}"/>
              </a:ext>
            </a:extLst>
          </p:cNvPr>
          <p:cNvSpPr txBox="1"/>
          <p:nvPr/>
        </p:nvSpPr>
        <p:spPr>
          <a:xfrm>
            <a:off x="3411668" y="286019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4281" name="TextBox 4280">
            <a:extLst>
              <a:ext uri="{FF2B5EF4-FFF2-40B4-BE49-F238E27FC236}">
                <a16:creationId xmlns:a16="http://schemas.microsoft.com/office/drawing/2014/main" id="{5BECCE99-902C-D587-186D-A595626E612A}"/>
              </a:ext>
            </a:extLst>
          </p:cNvPr>
          <p:cNvSpPr txBox="1"/>
          <p:nvPr/>
        </p:nvSpPr>
        <p:spPr>
          <a:xfrm>
            <a:off x="3400884" y="3809098"/>
            <a:ext cx="48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</a:p>
        </p:txBody>
      </p:sp>
      <p:sp>
        <p:nvSpPr>
          <p:cNvPr id="4282" name="TextBox 4281">
            <a:extLst>
              <a:ext uri="{FF2B5EF4-FFF2-40B4-BE49-F238E27FC236}">
                <a16:creationId xmlns:a16="http://schemas.microsoft.com/office/drawing/2014/main" id="{CB38BB3E-785C-EC69-7C3E-855219CA2D1D}"/>
              </a:ext>
            </a:extLst>
          </p:cNvPr>
          <p:cNvSpPr txBox="1"/>
          <p:nvPr/>
        </p:nvSpPr>
        <p:spPr>
          <a:xfrm>
            <a:off x="3379320" y="2321043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283" name="TextBox 4282">
            <a:extLst>
              <a:ext uri="{FF2B5EF4-FFF2-40B4-BE49-F238E27FC236}">
                <a16:creationId xmlns:a16="http://schemas.microsoft.com/office/drawing/2014/main" id="{C38F51DC-3249-7155-8639-4E275CAF44DB}"/>
              </a:ext>
            </a:extLst>
          </p:cNvPr>
          <p:cNvSpPr txBox="1"/>
          <p:nvPr/>
        </p:nvSpPr>
        <p:spPr>
          <a:xfrm>
            <a:off x="3379320" y="5340288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284" name="TextBox 4283">
            <a:extLst>
              <a:ext uri="{FF2B5EF4-FFF2-40B4-BE49-F238E27FC236}">
                <a16:creationId xmlns:a16="http://schemas.microsoft.com/office/drawing/2014/main" id="{5DB1168B-4B7B-EDF6-239B-40BF98EDBD70}"/>
              </a:ext>
            </a:extLst>
          </p:cNvPr>
          <p:cNvSpPr txBox="1"/>
          <p:nvPr/>
        </p:nvSpPr>
        <p:spPr>
          <a:xfrm>
            <a:off x="3411668" y="328073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285" name="TextBox 4284">
            <a:extLst>
              <a:ext uri="{FF2B5EF4-FFF2-40B4-BE49-F238E27FC236}">
                <a16:creationId xmlns:a16="http://schemas.microsoft.com/office/drawing/2014/main" id="{E4412EE4-3E24-73F4-1E06-B96FB38C4ACD}"/>
              </a:ext>
            </a:extLst>
          </p:cNvPr>
          <p:cNvSpPr txBox="1"/>
          <p:nvPr/>
        </p:nvSpPr>
        <p:spPr>
          <a:xfrm>
            <a:off x="3379318" y="424041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286" name="TextBox 4285">
            <a:extLst>
              <a:ext uri="{FF2B5EF4-FFF2-40B4-BE49-F238E27FC236}">
                <a16:creationId xmlns:a16="http://schemas.microsoft.com/office/drawing/2014/main" id="{12FC01D4-0C7C-71F3-E4A8-7DD8C36254D4}"/>
              </a:ext>
            </a:extLst>
          </p:cNvPr>
          <p:cNvSpPr txBox="1"/>
          <p:nvPr/>
        </p:nvSpPr>
        <p:spPr>
          <a:xfrm>
            <a:off x="3411669" y="584709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287" name="TextBox 4286">
            <a:extLst>
              <a:ext uri="{FF2B5EF4-FFF2-40B4-BE49-F238E27FC236}">
                <a16:creationId xmlns:a16="http://schemas.microsoft.com/office/drawing/2014/main" id="{137AF5E2-5625-8BAF-DF85-CD103BA64750}"/>
              </a:ext>
            </a:extLst>
          </p:cNvPr>
          <p:cNvSpPr txBox="1"/>
          <p:nvPr/>
        </p:nvSpPr>
        <p:spPr>
          <a:xfrm>
            <a:off x="4047867" y="190050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288" name="TextBox 4287">
            <a:extLst>
              <a:ext uri="{FF2B5EF4-FFF2-40B4-BE49-F238E27FC236}">
                <a16:creationId xmlns:a16="http://schemas.microsoft.com/office/drawing/2014/main" id="{DE6A4DEB-DA90-EAB7-F6DF-B2AE0D6A77CC}"/>
              </a:ext>
            </a:extLst>
          </p:cNvPr>
          <p:cNvSpPr txBox="1"/>
          <p:nvPr/>
        </p:nvSpPr>
        <p:spPr>
          <a:xfrm>
            <a:off x="4047867" y="493053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289" name="TextBox 4288">
            <a:extLst>
              <a:ext uri="{FF2B5EF4-FFF2-40B4-BE49-F238E27FC236}">
                <a16:creationId xmlns:a16="http://schemas.microsoft.com/office/drawing/2014/main" id="{D1741128-938B-026D-DD9C-FF8F71B91439}"/>
              </a:ext>
            </a:extLst>
          </p:cNvPr>
          <p:cNvSpPr txBox="1"/>
          <p:nvPr/>
        </p:nvSpPr>
        <p:spPr>
          <a:xfrm>
            <a:off x="4047867" y="631076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4290" name="TextBox 4289">
            <a:extLst>
              <a:ext uri="{FF2B5EF4-FFF2-40B4-BE49-F238E27FC236}">
                <a16:creationId xmlns:a16="http://schemas.microsoft.com/office/drawing/2014/main" id="{F968802B-9219-A790-79E6-1023E6F71B24}"/>
              </a:ext>
            </a:extLst>
          </p:cNvPr>
          <p:cNvSpPr txBox="1"/>
          <p:nvPr/>
        </p:nvSpPr>
        <p:spPr>
          <a:xfrm>
            <a:off x="4047866" y="287097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4291" name="TextBox 4290">
            <a:extLst>
              <a:ext uri="{FF2B5EF4-FFF2-40B4-BE49-F238E27FC236}">
                <a16:creationId xmlns:a16="http://schemas.microsoft.com/office/drawing/2014/main" id="{0CB87F00-A62B-33E4-B89B-9B80FA12CA99}"/>
              </a:ext>
            </a:extLst>
          </p:cNvPr>
          <p:cNvSpPr txBox="1"/>
          <p:nvPr/>
        </p:nvSpPr>
        <p:spPr>
          <a:xfrm>
            <a:off x="4037082" y="381988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</a:p>
        </p:txBody>
      </p:sp>
      <p:sp>
        <p:nvSpPr>
          <p:cNvPr id="4292" name="TextBox 4291">
            <a:extLst>
              <a:ext uri="{FF2B5EF4-FFF2-40B4-BE49-F238E27FC236}">
                <a16:creationId xmlns:a16="http://schemas.microsoft.com/office/drawing/2014/main" id="{A5D87C42-1769-42F5-6D92-ED9AF83B0558}"/>
              </a:ext>
            </a:extLst>
          </p:cNvPr>
          <p:cNvSpPr txBox="1"/>
          <p:nvPr/>
        </p:nvSpPr>
        <p:spPr>
          <a:xfrm>
            <a:off x="4004735" y="234260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293" name="TextBox 4292">
            <a:extLst>
              <a:ext uri="{FF2B5EF4-FFF2-40B4-BE49-F238E27FC236}">
                <a16:creationId xmlns:a16="http://schemas.microsoft.com/office/drawing/2014/main" id="{88FAEB3A-D9CE-BC0F-0C91-156D9EDA3A2E}"/>
              </a:ext>
            </a:extLst>
          </p:cNvPr>
          <p:cNvSpPr txBox="1"/>
          <p:nvPr/>
        </p:nvSpPr>
        <p:spPr>
          <a:xfrm>
            <a:off x="4015518" y="535107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294" name="TextBox 4293">
            <a:extLst>
              <a:ext uri="{FF2B5EF4-FFF2-40B4-BE49-F238E27FC236}">
                <a16:creationId xmlns:a16="http://schemas.microsoft.com/office/drawing/2014/main" id="{A47B9061-179C-4C63-7EF3-DDE290725A74}"/>
              </a:ext>
            </a:extLst>
          </p:cNvPr>
          <p:cNvSpPr txBox="1"/>
          <p:nvPr/>
        </p:nvSpPr>
        <p:spPr>
          <a:xfrm>
            <a:off x="4047866" y="3291515"/>
            <a:ext cx="784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295" name="TextBox 4294">
            <a:extLst>
              <a:ext uri="{FF2B5EF4-FFF2-40B4-BE49-F238E27FC236}">
                <a16:creationId xmlns:a16="http://schemas.microsoft.com/office/drawing/2014/main" id="{385E7EE1-4C07-6270-82B6-EF40DC27B67D}"/>
              </a:ext>
            </a:extLst>
          </p:cNvPr>
          <p:cNvSpPr txBox="1"/>
          <p:nvPr/>
        </p:nvSpPr>
        <p:spPr>
          <a:xfrm>
            <a:off x="4015516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296" name="TextBox 4295">
            <a:extLst>
              <a:ext uri="{FF2B5EF4-FFF2-40B4-BE49-F238E27FC236}">
                <a16:creationId xmlns:a16="http://schemas.microsoft.com/office/drawing/2014/main" id="{A7A1D37F-19F5-4C0A-C948-BB3B81B8581C}"/>
              </a:ext>
            </a:extLst>
          </p:cNvPr>
          <p:cNvSpPr txBox="1"/>
          <p:nvPr/>
        </p:nvSpPr>
        <p:spPr>
          <a:xfrm>
            <a:off x="4047867" y="585787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4297" name="TextBox 4296">
            <a:extLst>
              <a:ext uri="{FF2B5EF4-FFF2-40B4-BE49-F238E27FC236}">
                <a16:creationId xmlns:a16="http://schemas.microsoft.com/office/drawing/2014/main" id="{390E54AF-457B-C023-4F5C-C6F399687DB7}"/>
              </a:ext>
            </a:extLst>
          </p:cNvPr>
          <p:cNvSpPr txBox="1"/>
          <p:nvPr/>
        </p:nvSpPr>
        <p:spPr>
          <a:xfrm>
            <a:off x="4619367" y="190050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FF1978ED-F520-4684-49BF-9149079809DE}"/>
              </a:ext>
            </a:extLst>
          </p:cNvPr>
          <p:cNvSpPr txBox="1"/>
          <p:nvPr/>
        </p:nvSpPr>
        <p:spPr>
          <a:xfrm>
            <a:off x="4619367" y="493053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299" name="TextBox 4298">
            <a:extLst>
              <a:ext uri="{FF2B5EF4-FFF2-40B4-BE49-F238E27FC236}">
                <a16:creationId xmlns:a16="http://schemas.microsoft.com/office/drawing/2014/main" id="{9F6A954F-3C8B-4296-5228-FD0514BE46B8}"/>
              </a:ext>
            </a:extLst>
          </p:cNvPr>
          <p:cNvSpPr txBox="1"/>
          <p:nvPr/>
        </p:nvSpPr>
        <p:spPr>
          <a:xfrm>
            <a:off x="4619367" y="6310760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4300" name="TextBox 4299">
            <a:extLst>
              <a:ext uri="{FF2B5EF4-FFF2-40B4-BE49-F238E27FC236}">
                <a16:creationId xmlns:a16="http://schemas.microsoft.com/office/drawing/2014/main" id="{294995CD-9388-373A-FC12-1FB10D6F69C2}"/>
              </a:ext>
            </a:extLst>
          </p:cNvPr>
          <p:cNvSpPr txBox="1"/>
          <p:nvPr/>
        </p:nvSpPr>
        <p:spPr>
          <a:xfrm>
            <a:off x="4651715" y="2870977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4301" name="TextBox 4300">
            <a:extLst>
              <a:ext uri="{FF2B5EF4-FFF2-40B4-BE49-F238E27FC236}">
                <a16:creationId xmlns:a16="http://schemas.microsoft.com/office/drawing/2014/main" id="{6C57D0DF-3882-F596-DF47-C15F381D43EE}"/>
              </a:ext>
            </a:extLst>
          </p:cNvPr>
          <p:cNvSpPr txBox="1"/>
          <p:nvPr/>
        </p:nvSpPr>
        <p:spPr>
          <a:xfrm>
            <a:off x="4619365" y="38090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4302" name="TextBox 4301">
            <a:extLst>
              <a:ext uri="{FF2B5EF4-FFF2-40B4-BE49-F238E27FC236}">
                <a16:creationId xmlns:a16="http://schemas.microsoft.com/office/drawing/2014/main" id="{EE1129EC-78DB-8497-5CC1-554CBF3A4548}"/>
              </a:ext>
            </a:extLst>
          </p:cNvPr>
          <p:cNvSpPr txBox="1"/>
          <p:nvPr/>
        </p:nvSpPr>
        <p:spPr>
          <a:xfrm>
            <a:off x="4576235" y="235339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03" name="TextBox 4302">
            <a:extLst>
              <a:ext uri="{FF2B5EF4-FFF2-40B4-BE49-F238E27FC236}">
                <a16:creationId xmlns:a16="http://schemas.microsoft.com/office/drawing/2014/main" id="{93792AAA-C1E0-9727-DF1D-B25910E31933}"/>
              </a:ext>
            </a:extLst>
          </p:cNvPr>
          <p:cNvSpPr txBox="1"/>
          <p:nvPr/>
        </p:nvSpPr>
        <p:spPr>
          <a:xfrm>
            <a:off x="4576235" y="535107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4304" name="TextBox 4303">
            <a:extLst>
              <a:ext uri="{FF2B5EF4-FFF2-40B4-BE49-F238E27FC236}">
                <a16:creationId xmlns:a16="http://schemas.microsoft.com/office/drawing/2014/main" id="{E79F51A2-DE9F-18B9-0093-A3BE1F0CF840}"/>
              </a:ext>
            </a:extLst>
          </p:cNvPr>
          <p:cNvSpPr txBox="1"/>
          <p:nvPr/>
        </p:nvSpPr>
        <p:spPr>
          <a:xfrm>
            <a:off x="4619366" y="329151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305" name="TextBox 4304">
            <a:extLst>
              <a:ext uri="{FF2B5EF4-FFF2-40B4-BE49-F238E27FC236}">
                <a16:creationId xmlns:a16="http://schemas.microsoft.com/office/drawing/2014/main" id="{F3AF80AD-F7CC-C93B-05E4-39702C74AD24}"/>
              </a:ext>
            </a:extLst>
          </p:cNvPr>
          <p:cNvSpPr txBox="1"/>
          <p:nvPr/>
        </p:nvSpPr>
        <p:spPr>
          <a:xfrm>
            <a:off x="4587016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</a:p>
        </p:txBody>
      </p:sp>
      <p:sp>
        <p:nvSpPr>
          <p:cNvPr id="4306" name="TextBox 4305">
            <a:extLst>
              <a:ext uri="{FF2B5EF4-FFF2-40B4-BE49-F238E27FC236}">
                <a16:creationId xmlns:a16="http://schemas.microsoft.com/office/drawing/2014/main" id="{EFADCEEE-3FEE-41EA-1A1A-00A9E8AC1C36}"/>
              </a:ext>
            </a:extLst>
          </p:cNvPr>
          <p:cNvSpPr txBox="1"/>
          <p:nvPr/>
        </p:nvSpPr>
        <p:spPr>
          <a:xfrm>
            <a:off x="4651716" y="5857873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4317" name="TextBox 4316">
            <a:extLst>
              <a:ext uri="{FF2B5EF4-FFF2-40B4-BE49-F238E27FC236}">
                <a16:creationId xmlns:a16="http://schemas.microsoft.com/office/drawing/2014/main" id="{B09D504C-CEE9-8D06-458B-922A81AB3402}"/>
              </a:ext>
            </a:extLst>
          </p:cNvPr>
          <p:cNvSpPr txBox="1"/>
          <p:nvPr/>
        </p:nvSpPr>
        <p:spPr>
          <a:xfrm>
            <a:off x="5223216" y="190050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318" name="TextBox 4317">
            <a:extLst>
              <a:ext uri="{FF2B5EF4-FFF2-40B4-BE49-F238E27FC236}">
                <a16:creationId xmlns:a16="http://schemas.microsoft.com/office/drawing/2014/main" id="{59694DD6-8FAA-4476-EE05-B1BB81C60269}"/>
              </a:ext>
            </a:extLst>
          </p:cNvPr>
          <p:cNvSpPr txBox="1"/>
          <p:nvPr/>
        </p:nvSpPr>
        <p:spPr>
          <a:xfrm>
            <a:off x="5223216" y="4941316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4319" name="TextBox 4318">
            <a:extLst>
              <a:ext uri="{FF2B5EF4-FFF2-40B4-BE49-F238E27FC236}">
                <a16:creationId xmlns:a16="http://schemas.microsoft.com/office/drawing/2014/main" id="{3C758B43-7D81-DED3-79A2-B7C26EC5233C}"/>
              </a:ext>
            </a:extLst>
          </p:cNvPr>
          <p:cNvSpPr txBox="1"/>
          <p:nvPr/>
        </p:nvSpPr>
        <p:spPr>
          <a:xfrm>
            <a:off x="5223216" y="632154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320" name="TextBox 4319">
            <a:extLst>
              <a:ext uri="{FF2B5EF4-FFF2-40B4-BE49-F238E27FC236}">
                <a16:creationId xmlns:a16="http://schemas.microsoft.com/office/drawing/2014/main" id="{B31261C1-B12D-FA4E-53A2-6BA1B1C06A25}"/>
              </a:ext>
            </a:extLst>
          </p:cNvPr>
          <p:cNvSpPr txBox="1"/>
          <p:nvPr/>
        </p:nvSpPr>
        <p:spPr>
          <a:xfrm>
            <a:off x="5233998" y="286019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4321" name="TextBox 4320">
            <a:extLst>
              <a:ext uri="{FF2B5EF4-FFF2-40B4-BE49-F238E27FC236}">
                <a16:creationId xmlns:a16="http://schemas.microsoft.com/office/drawing/2014/main" id="{377FBBD5-67DF-ED36-4BB4-8636CF9BCF72}"/>
              </a:ext>
            </a:extLst>
          </p:cNvPr>
          <p:cNvSpPr txBox="1"/>
          <p:nvPr/>
        </p:nvSpPr>
        <p:spPr>
          <a:xfrm>
            <a:off x="5223214" y="3819881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322" name="TextBox 4321">
            <a:extLst>
              <a:ext uri="{FF2B5EF4-FFF2-40B4-BE49-F238E27FC236}">
                <a16:creationId xmlns:a16="http://schemas.microsoft.com/office/drawing/2014/main" id="{803C0D8A-6AE5-5BA5-32F2-954BA4DD3296}"/>
              </a:ext>
            </a:extLst>
          </p:cNvPr>
          <p:cNvSpPr txBox="1"/>
          <p:nvPr/>
        </p:nvSpPr>
        <p:spPr>
          <a:xfrm>
            <a:off x="5190867" y="2364175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23" name="TextBox 4322">
            <a:extLst>
              <a:ext uri="{FF2B5EF4-FFF2-40B4-BE49-F238E27FC236}">
                <a16:creationId xmlns:a16="http://schemas.microsoft.com/office/drawing/2014/main" id="{48CADDDD-3F9C-B832-2864-A9AC71DCE343}"/>
              </a:ext>
            </a:extLst>
          </p:cNvPr>
          <p:cNvSpPr txBox="1"/>
          <p:nvPr/>
        </p:nvSpPr>
        <p:spPr>
          <a:xfrm>
            <a:off x="5190867" y="5383420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4324" name="TextBox 4323">
            <a:extLst>
              <a:ext uri="{FF2B5EF4-FFF2-40B4-BE49-F238E27FC236}">
                <a16:creationId xmlns:a16="http://schemas.microsoft.com/office/drawing/2014/main" id="{EF25446F-E7C6-6C05-0A49-CE7DAA56E9CF}"/>
              </a:ext>
            </a:extLst>
          </p:cNvPr>
          <p:cNvSpPr txBox="1"/>
          <p:nvPr/>
        </p:nvSpPr>
        <p:spPr>
          <a:xfrm>
            <a:off x="5223215" y="332386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4325" name="TextBox 4324">
            <a:extLst>
              <a:ext uri="{FF2B5EF4-FFF2-40B4-BE49-F238E27FC236}">
                <a16:creationId xmlns:a16="http://schemas.microsoft.com/office/drawing/2014/main" id="{1F535BC5-0EE2-4B17-BCCE-3707BDDCC5A4}"/>
              </a:ext>
            </a:extLst>
          </p:cNvPr>
          <p:cNvSpPr txBox="1"/>
          <p:nvPr/>
        </p:nvSpPr>
        <p:spPr>
          <a:xfrm>
            <a:off x="5190865" y="426198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326" name="TextBox 4325">
            <a:extLst>
              <a:ext uri="{FF2B5EF4-FFF2-40B4-BE49-F238E27FC236}">
                <a16:creationId xmlns:a16="http://schemas.microsoft.com/office/drawing/2014/main" id="{1D5C6F71-FB04-6C1A-F51D-F0C5DE8A3BD0}"/>
              </a:ext>
            </a:extLst>
          </p:cNvPr>
          <p:cNvSpPr txBox="1"/>
          <p:nvPr/>
        </p:nvSpPr>
        <p:spPr>
          <a:xfrm>
            <a:off x="5233999" y="589022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327" name="TextBox 4326">
            <a:extLst>
              <a:ext uri="{FF2B5EF4-FFF2-40B4-BE49-F238E27FC236}">
                <a16:creationId xmlns:a16="http://schemas.microsoft.com/office/drawing/2014/main" id="{0CEE738F-778C-D0E4-2B82-B8A6BA3EB061}"/>
              </a:ext>
            </a:extLst>
          </p:cNvPr>
          <p:cNvSpPr txBox="1"/>
          <p:nvPr/>
        </p:nvSpPr>
        <p:spPr>
          <a:xfrm>
            <a:off x="5816282" y="1900505"/>
            <a:ext cx="79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28" name="TextBox 4327">
            <a:extLst>
              <a:ext uri="{FF2B5EF4-FFF2-40B4-BE49-F238E27FC236}">
                <a16:creationId xmlns:a16="http://schemas.microsoft.com/office/drawing/2014/main" id="{344E42AB-207A-2A6F-39AE-30F16CD644D3}"/>
              </a:ext>
            </a:extLst>
          </p:cNvPr>
          <p:cNvSpPr txBox="1"/>
          <p:nvPr/>
        </p:nvSpPr>
        <p:spPr>
          <a:xfrm>
            <a:off x="5816282" y="4930533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329" name="TextBox 4328">
            <a:extLst>
              <a:ext uri="{FF2B5EF4-FFF2-40B4-BE49-F238E27FC236}">
                <a16:creationId xmlns:a16="http://schemas.microsoft.com/office/drawing/2014/main" id="{E7194597-2ECF-7F6C-C76A-2F8CCDC5BB38}"/>
              </a:ext>
            </a:extLst>
          </p:cNvPr>
          <p:cNvSpPr txBox="1"/>
          <p:nvPr/>
        </p:nvSpPr>
        <p:spPr>
          <a:xfrm>
            <a:off x="5816282" y="6310760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330" name="TextBox 4329">
            <a:extLst>
              <a:ext uri="{FF2B5EF4-FFF2-40B4-BE49-F238E27FC236}">
                <a16:creationId xmlns:a16="http://schemas.microsoft.com/office/drawing/2014/main" id="{5607DFDF-14BB-AFFF-7D53-EDB37979379E}"/>
              </a:ext>
            </a:extLst>
          </p:cNvPr>
          <p:cNvSpPr txBox="1"/>
          <p:nvPr/>
        </p:nvSpPr>
        <p:spPr>
          <a:xfrm>
            <a:off x="5848630" y="2870977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</a:p>
        </p:txBody>
      </p:sp>
      <p:sp>
        <p:nvSpPr>
          <p:cNvPr id="4331" name="TextBox 4330">
            <a:extLst>
              <a:ext uri="{FF2B5EF4-FFF2-40B4-BE49-F238E27FC236}">
                <a16:creationId xmlns:a16="http://schemas.microsoft.com/office/drawing/2014/main" id="{B5C2F949-39EF-592B-5D41-C3E4928A7543}"/>
              </a:ext>
            </a:extLst>
          </p:cNvPr>
          <p:cNvSpPr txBox="1"/>
          <p:nvPr/>
        </p:nvSpPr>
        <p:spPr>
          <a:xfrm>
            <a:off x="5816280" y="38090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332" name="TextBox 4331">
            <a:extLst>
              <a:ext uri="{FF2B5EF4-FFF2-40B4-BE49-F238E27FC236}">
                <a16:creationId xmlns:a16="http://schemas.microsoft.com/office/drawing/2014/main" id="{3A87B8FF-513B-ABE3-4E50-4739B1D3792A}"/>
              </a:ext>
            </a:extLst>
          </p:cNvPr>
          <p:cNvSpPr txBox="1"/>
          <p:nvPr/>
        </p:nvSpPr>
        <p:spPr>
          <a:xfrm>
            <a:off x="5783933" y="235339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333" name="TextBox 4332">
            <a:extLst>
              <a:ext uri="{FF2B5EF4-FFF2-40B4-BE49-F238E27FC236}">
                <a16:creationId xmlns:a16="http://schemas.microsoft.com/office/drawing/2014/main" id="{8A42D572-E27B-CAEE-9569-3AD8F1D375C0}"/>
              </a:ext>
            </a:extLst>
          </p:cNvPr>
          <p:cNvSpPr txBox="1"/>
          <p:nvPr/>
        </p:nvSpPr>
        <p:spPr>
          <a:xfrm>
            <a:off x="5783933" y="535107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334" name="TextBox 4333">
            <a:extLst>
              <a:ext uri="{FF2B5EF4-FFF2-40B4-BE49-F238E27FC236}">
                <a16:creationId xmlns:a16="http://schemas.microsoft.com/office/drawing/2014/main" id="{0906CCBD-9C90-618B-C2B9-87A91FF7F863}"/>
              </a:ext>
            </a:extLst>
          </p:cNvPr>
          <p:cNvSpPr txBox="1"/>
          <p:nvPr/>
        </p:nvSpPr>
        <p:spPr>
          <a:xfrm>
            <a:off x="5816281" y="329151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4335" name="TextBox 4334">
            <a:extLst>
              <a:ext uri="{FF2B5EF4-FFF2-40B4-BE49-F238E27FC236}">
                <a16:creationId xmlns:a16="http://schemas.microsoft.com/office/drawing/2014/main" id="{5EFEA399-5148-E252-DC34-5D36C97D6E9E}"/>
              </a:ext>
            </a:extLst>
          </p:cNvPr>
          <p:cNvSpPr txBox="1"/>
          <p:nvPr/>
        </p:nvSpPr>
        <p:spPr>
          <a:xfrm>
            <a:off x="5783931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</a:p>
        </p:txBody>
      </p:sp>
      <p:sp>
        <p:nvSpPr>
          <p:cNvPr id="4336" name="TextBox 4335">
            <a:extLst>
              <a:ext uri="{FF2B5EF4-FFF2-40B4-BE49-F238E27FC236}">
                <a16:creationId xmlns:a16="http://schemas.microsoft.com/office/drawing/2014/main" id="{5852EFA3-DC70-2027-8FE8-C6D92E998016}"/>
              </a:ext>
            </a:extLst>
          </p:cNvPr>
          <p:cNvSpPr txBox="1"/>
          <p:nvPr/>
        </p:nvSpPr>
        <p:spPr>
          <a:xfrm>
            <a:off x="5848631" y="5857873"/>
            <a:ext cx="48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4337" name="TextBox 4336">
            <a:extLst>
              <a:ext uri="{FF2B5EF4-FFF2-40B4-BE49-F238E27FC236}">
                <a16:creationId xmlns:a16="http://schemas.microsoft.com/office/drawing/2014/main" id="{3EA4BAE9-74C0-728E-33AC-393B35340412}"/>
              </a:ext>
            </a:extLst>
          </p:cNvPr>
          <p:cNvSpPr txBox="1"/>
          <p:nvPr/>
        </p:nvSpPr>
        <p:spPr>
          <a:xfrm>
            <a:off x="6441698" y="190050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38" name="TextBox 4337">
            <a:extLst>
              <a:ext uri="{FF2B5EF4-FFF2-40B4-BE49-F238E27FC236}">
                <a16:creationId xmlns:a16="http://schemas.microsoft.com/office/drawing/2014/main" id="{3FEACE83-BBC2-D3B8-84C2-34150304F250}"/>
              </a:ext>
            </a:extLst>
          </p:cNvPr>
          <p:cNvSpPr txBox="1"/>
          <p:nvPr/>
        </p:nvSpPr>
        <p:spPr>
          <a:xfrm>
            <a:off x="6441698" y="4930533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339" name="TextBox 4338">
            <a:extLst>
              <a:ext uri="{FF2B5EF4-FFF2-40B4-BE49-F238E27FC236}">
                <a16:creationId xmlns:a16="http://schemas.microsoft.com/office/drawing/2014/main" id="{9DDA0648-388B-7340-272E-9B586D7F4C76}"/>
              </a:ext>
            </a:extLst>
          </p:cNvPr>
          <p:cNvSpPr txBox="1"/>
          <p:nvPr/>
        </p:nvSpPr>
        <p:spPr>
          <a:xfrm>
            <a:off x="6441698" y="6310760"/>
            <a:ext cx="64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340" name="TextBox 4339">
            <a:extLst>
              <a:ext uri="{FF2B5EF4-FFF2-40B4-BE49-F238E27FC236}">
                <a16:creationId xmlns:a16="http://schemas.microsoft.com/office/drawing/2014/main" id="{D58B8F54-D265-AAEF-7280-387A13D63AD5}"/>
              </a:ext>
            </a:extLst>
          </p:cNvPr>
          <p:cNvSpPr txBox="1"/>
          <p:nvPr/>
        </p:nvSpPr>
        <p:spPr>
          <a:xfrm>
            <a:off x="6452480" y="2870977"/>
            <a:ext cx="56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4341" name="TextBox 4340">
            <a:extLst>
              <a:ext uri="{FF2B5EF4-FFF2-40B4-BE49-F238E27FC236}">
                <a16:creationId xmlns:a16="http://schemas.microsoft.com/office/drawing/2014/main" id="{BF2E4CEF-EC30-194E-66AE-E870437482B6}"/>
              </a:ext>
            </a:extLst>
          </p:cNvPr>
          <p:cNvSpPr txBox="1"/>
          <p:nvPr/>
        </p:nvSpPr>
        <p:spPr>
          <a:xfrm>
            <a:off x="6441696" y="38090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342" name="TextBox 4341">
            <a:extLst>
              <a:ext uri="{FF2B5EF4-FFF2-40B4-BE49-F238E27FC236}">
                <a16:creationId xmlns:a16="http://schemas.microsoft.com/office/drawing/2014/main" id="{8F5A2F44-9CBA-AB7A-C8B7-A2534DF7FD21}"/>
              </a:ext>
            </a:extLst>
          </p:cNvPr>
          <p:cNvSpPr txBox="1"/>
          <p:nvPr/>
        </p:nvSpPr>
        <p:spPr>
          <a:xfrm>
            <a:off x="6409349" y="2353392"/>
            <a:ext cx="579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4343" name="TextBox 4342">
            <a:extLst>
              <a:ext uri="{FF2B5EF4-FFF2-40B4-BE49-F238E27FC236}">
                <a16:creationId xmlns:a16="http://schemas.microsoft.com/office/drawing/2014/main" id="{8ED7F711-4EEE-A689-0735-186B9CF20C02}"/>
              </a:ext>
            </a:extLst>
          </p:cNvPr>
          <p:cNvSpPr txBox="1"/>
          <p:nvPr/>
        </p:nvSpPr>
        <p:spPr>
          <a:xfrm>
            <a:off x="6409349" y="5351071"/>
            <a:ext cx="579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4344" name="TextBox 4343">
            <a:extLst>
              <a:ext uri="{FF2B5EF4-FFF2-40B4-BE49-F238E27FC236}">
                <a16:creationId xmlns:a16="http://schemas.microsoft.com/office/drawing/2014/main" id="{4BCE2771-72DF-279E-FDEF-EFDC25469BBA}"/>
              </a:ext>
            </a:extLst>
          </p:cNvPr>
          <p:cNvSpPr txBox="1"/>
          <p:nvPr/>
        </p:nvSpPr>
        <p:spPr>
          <a:xfrm>
            <a:off x="6441697" y="3291515"/>
            <a:ext cx="56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4345" name="TextBox 4344">
            <a:extLst>
              <a:ext uri="{FF2B5EF4-FFF2-40B4-BE49-F238E27FC236}">
                <a16:creationId xmlns:a16="http://schemas.microsoft.com/office/drawing/2014/main" id="{49E91C1F-E437-A708-C295-3D49951122F6}"/>
              </a:ext>
            </a:extLst>
          </p:cNvPr>
          <p:cNvSpPr txBox="1"/>
          <p:nvPr/>
        </p:nvSpPr>
        <p:spPr>
          <a:xfrm>
            <a:off x="6409347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346" name="TextBox 4345">
            <a:extLst>
              <a:ext uri="{FF2B5EF4-FFF2-40B4-BE49-F238E27FC236}">
                <a16:creationId xmlns:a16="http://schemas.microsoft.com/office/drawing/2014/main" id="{9E3DDB86-EF21-99B9-3745-436BE6EBB252}"/>
              </a:ext>
            </a:extLst>
          </p:cNvPr>
          <p:cNvSpPr txBox="1"/>
          <p:nvPr/>
        </p:nvSpPr>
        <p:spPr>
          <a:xfrm>
            <a:off x="6452481" y="5857873"/>
            <a:ext cx="63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4347" name="TextBox 4346">
            <a:extLst>
              <a:ext uri="{FF2B5EF4-FFF2-40B4-BE49-F238E27FC236}">
                <a16:creationId xmlns:a16="http://schemas.microsoft.com/office/drawing/2014/main" id="{5B57147B-7A4F-4592-8F31-8EADE52EA163}"/>
              </a:ext>
            </a:extLst>
          </p:cNvPr>
          <p:cNvSpPr txBox="1"/>
          <p:nvPr/>
        </p:nvSpPr>
        <p:spPr>
          <a:xfrm>
            <a:off x="7067113" y="1900505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4348" name="TextBox 4347">
            <a:extLst>
              <a:ext uri="{FF2B5EF4-FFF2-40B4-BE49-F238E27FC236}">
                <a16:creationId xmlns:a16="http://schemas.microsoft.com/office/drawing/2014/main" id="{E48EDEEF-C653-46C5-D4F8-E45F530CB608}"/>
              </a:ext>
            </a:extLst>
          </p:cNvPr>
          <p:cNvSpPr txBox="1"/>
          <p:nvPr/>
        </p:nvSpPr>
        <p:spPr>
          <a:xfrm>
            <a:off x="7067113" y="4930533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49" name="TextBox 4348">
            <a:extLst>
              <a:ext uri="{FF2B5EF4-FFF2-40B4-BE49-F238E27FC236}">
                <a16:creationId xmlns:a16="http://schemas.microsoft.com/office/drawing/2014/main" id="{459875FD-C461-937C-5C0C-8713D84F01A7}"/>
              </a:ext>
            </a:extLst>
          </p:cNvPr>
          <p:cNvSpPr txBox="1"/>
          <p:nvPr/>
        </p:nvSpPr>
        <p:spPr>
          <a:xfrm>
            <a:off x="7067113" y="6310760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350" name="TextBox 4349">
            <a:extLst>
              <a:ext uri="{FF2B5EF4-FFF2-40B4-BE49-F238E27FC236}">
                <a16:creationId xmlns:a16="http://schemas.microsoft.com/office/drawing/2014/main" id="{F46BC01D-991C-B794-61BB-454C3B0BB9BB}"/>
              </a:ext>
            </a:extLst>
          </p:cNvPr>
          <p:cNvSpPr txBox="1"/>
          <p:nvPr/>
        </p:nvSpPr>
        <p:spPr>
          <a:xfrm>
            <a:off x="7067112" y="2870977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4351" name="TextBox 4350">
            <a:extLst>
              <a:ext uri="{FF2B5EF4-FFF2-40B4-BE49-F238E27FC236}">
                <a16:creationId xmlns:a16="http://schemas.microsoft.com/office/drawing/2014/main" id="{AE2AAAE2-312C-ABDD-B974-0E6039748A50}"/>
              </a:ext>
            </a:extLst>
          </p:cNvPr>
          <p:cNvSpPr txBox="1"/>
          <p:nvPr/>
        </p:nvSpPr>
        <p:spPr>
          <a:xfrm>
            <a:off x="7067111" y="38090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352" name="TextBox 4351">
            <a:extLst>
              <a:ext uri="{FF2B5EF4-FFF2-40B4-BE49-F238E27FC236}">
                <a16:creationId xmlns:a16="http://schemas.microsoft.com/office/drawing/2014/main" id="{ADA5738A-43D2-DE0F-12F7-5239060EBB5A}"/>
              </a:ext>
            </a:extLst>
          </p:cNvPr>
          <p:cNvSpPr txBox="1"/>
          <p:nvPr/>
        </p:nvSpPr>
        <p:spPr>
          <a:xfrm>
            <a:off x="7034764" y="2353392"/>
            <a:ext cx="795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353" name="TextBox 4352">
            <a:extLst>
              <a:ext uri="{FF2B5EF4-FFF2-40B4-BE49-F238E27FC236}">
                <a16:creationId xmlns:a16="http://schemas.microsoft.com/office/drawing/2014/main" id="{91FE4C88-ADE8-07E6-8690-FAF2ABCA0A84}"/>
              </a:ext>
            </a:extLst>
          </p:cNvPr>
          <p:cNvSpPr txBox="1"/>
          <p:nvPr/>
        </p:nvSpPr>
        <p:spPr>
          <a:xfrm>
            <a:off x="7034764" y="5351071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4354" name="TextBox 4353">
            <a:extLst>
              <a:ext uri="{FF2B5EF4-FFF2-40B4-BE49-F238E27FC236}">
                <a16:creationId xmlns:a16="http://schemas.microsoft.com/office/drawing/2014/main" id="{BCB31A9A-E15B-ADD6-F8AF-37D6401F8530}"/>
              </a:ext>
            </a:extLst>
          </p:cNvPr>
          <p:cNvSpPr txBox="1"/>
          <p:nvPr/>
        </p:nvSpPr>
        <p:spPr>
          <a:xfrm>
            <a:off x="7067112" y="3291515"/>
            <a:ext cx="838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355" name="TextBox 4354">
            <a:extLst>
              <a:ext uri="{FF2B5EF4-FFF2-40B4-BE49-F238E27FC236}">
                <a16:creationId xmlns:a16="http://schemas.microsoft.com/office/drawing/2014/main" id="{8D0DEF6E-1054-C3AF-9DFC-1FCF3F673632}"/>
              </a:ext>
            </a:extLst>
          </p:cNvPr>
          <p:cNvSpPr txBox="1"/>
          <p:nvPr/>
        </p:nvSpPr>
        <p:spPr>
          <a:xfrm>
            <a:off x="7034762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356" name="TextBox 4355">
            <a:extLst>
              <a:ext uri="{FF2B5EF4-FFF2-40B4-BE49-F238E27FC236}">
                <a16:creationId xmlns:a16="http://schemas.microsoft.com/office/drawing/2014/main" id="{63E14EC0-9D64-4136-9987-0C2F246752E7}"/>
              </a:ext>
            </a:extLst>
          </p:cNvPr>
          <p:cNvSpPr txBox="1"/>
          <p:nvPr/>
        </p:nvSpPr>
        <p:spPr>
          <a:xfrm>
            <a:off x="7067113" y="5857873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4357" name="TextBox 4356">
            <a:extLst>
              <a:ext uri="{FF2B5EF4-FFF2-40B4-BE49-F238E27FC236}">
                <a16:creationId xmlns:a16="http://schemas.microsoft.com/office/drawing/2014/main" id="{3329ECD6-C378-7033-D71E-4D82F714AA93}"/>
              </a:ext>
            </a:extLst>
          </p:cNvPr>
          <p:cNvSpPr txBox="1"/>
          <p:nvPr/>
        </p:nvSpPr>
        <p:spPr>
          <a:xfrm>
            <a:off x="7660179" y="1900505"/>
            <a:ext cx="64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4358" name="TextBox 4357">
            <a:extLst>
              <a:ext uri="{FF2B5EF4-FFF2-40B4-BE49-F238E27FC236}">
                <a16:creationId xmlns:a16="http://schemas.microsoft.com/office/drawing/2014/main" id="{A76C9931-FC52-3804-4596-3D9FE7087CC2}"/>
              </a:ext>
            </a:extLst>
          </p:cNvPr>
          <p:cNvSpPr txBox="1"/>
          <p:nvPr/>
        </p:nvSpPr>
        <p:spPr>
          <a:xfrm>
            <a:off x="7660179" y="4930533"/>
            <a:ext cx="59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359" name="TextBox 4358">
            <a:extLst>
              <a:ext uri="{FF2B5EF4-FFF2-40B4-BE49-F238E27FC236}">
                <a16:creationId xmlns:a16="http://schemas.microsoft.com/office/drawing/2014/main" id="{AED78AE8-7E86-E658-C585-9A692C9540BB}"/>
              </a:ext>
            </a:extLst>
          </p:cNvPr>
          <p:cNvSpPr txBox="1"/>
          <p:nvPr/>
        </p:nvSpPr>
        <p:spPr>
          <a:xfrm>
            <a:off x="7660179" y="6310760"/>
            <a:ext cx="64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29A62992-EB9E-3226-20DD-EAC20D563DA1}"/>
              </a:ext>
            </a:extLst>
          </p:cNvPr>
          <p:cNvSpPr txBox="1"/>
          <p:nvPr/>
        </p:nvSpPr>
        <p:spPr>
          <a:xfrm>
            <a:off x="7692527" y="2870977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</a:p>
        </p:txBody>
      </p:sp>
      <p:sp>
        <p:nvSpPr>
          <p:cNvPr id="4361" name="TextBox 4360">
            <a:extLst>
              <a:ext uri="{FF2B5EF4-FFF2-40B4-BE49-F238E27FC236}">
                <a16:creationId xmlns:a16="http://schemas.microsoft.com/office/drawing/2014/main" id="{4C488116-9733-0EDB-4C1B-65A3257A9435}"/>
              </a:ext>
            </a:extLst>
          </p:cNvPr>
          <p:cNvSpPr txBox="1"/>
          <p:nvPr/>
        </p:nvSpPr>
        <p:spPr>
          <a:xfrm>
            <a:off x="7660177" y="380909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</a:p>
        </p:txBody>
      </p:sp>
      <p:sp>
        <p:nvSpPr>
          <p:cNvPr id="4362" name="TextBox 4361">
            <a:extLst>
              <a:ext uri="{FF2B5EF4-FFF2-40B4-BE49-F238E27FC236}">
                <a16:creationId xmlns:a16="http://schemas.microsoft.com/office/drawing/2014/main" id="{16D78D5B-E6E0-6E82-DAB7-9A8B59677827}"/>
              </a:ext>
            </a:extLst>
          </p:cNvPr>
          <p:cNvSpPr txBox="1"/>
          <p:nvPr/>
        </p:nvSpPr>
        <p:spPr>
          <a:xfrm>
            <a:off x="7627830" y="2353392"/>
            <a:ext cx="558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4363" name="TextBox 4362">
            <a:extLst>
              <a:ext uri="{FF2B5EF4-FFF2-40B4-BE49-F238E27FC236}">
                <a16:creationId xmlns:a16="http://schemas.microsoft.com/office/drawing/2014/main" id="{5CC863A0-F6B5-ED5D-4C63-8E7D68F7D623}"/>
              </a:ext>
            </a:extLst>
          </p:cNvPr>
          <p:cNvSpPr txBox="1"/>
          <p:nvPr/>
        </p:nvSpPr>
        <p:spPr>
          <a:xfrm>
            <a:off x="7627830" y="5351071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4364" name="TextBox 4363">
            <a:extLst>
              <a:ext uri="{FF2B5EF4-FFF2-40B4-BE49-F238E27FC236}">
                <a16:creationId xmlns:a16="http://schemas.microsoft.com/office/drawing/2014/main" id="{CBE36C64-2EEB-32A3-BD8E-1537FD26767B}"/>
              </a:ext>
            </a:extLst>
          </p:cNvPr>
          <p:cNvSpPr txBox="1"/>
          <p:nvPr/>
        </p:nvSpPr>
        <p:spPr>
          <a:xfrm>
            <a:off x="7660178" y="3291515"/>
            <a:ext cx="64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22</a:t>
            </a:r>
          </a:p>
        </p:txBody>
      </p:sp>
      <p:sp>
        <p:nvSpPr>
          <p:cNvPr id="4365" name="TextBox 4364">
            <a:extLst>
              <a:ext uri="{FF2B5EF4-FFF2-40B4-BE49-F238E27FC236}">
                <a16:creationId xmlns:a16="http://schemas.microsoft.com/office/drawing/2014/main" id="{62475213-934B-59FC-B332-66C77FC7055A}"/>
              </a:ext>
            </a:extLst>
          </p:cNvPr>
          <p:cNvSpPr txBox="1"/>
          <p:nvPr/>
        </p:nvSpPr>
        <p:spPr>
          <a:xfrm>
            <a:off x="7627828" y="425120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4366" name="TextBox 4365">
            <a:extLst>
              <a:ext uri="{FF2B5EF4-FFF2-40B4-BE49-F238E27FC236}">
                <a16:creationId xmlns:a16="http://schemas.microsoft.com/office/drawing/2014/main" id="{5999C1D0-463B-A4A1-F3D2-258D12543F3E}"/>
              </a:ext>
            </a:extLst>
          </p:cNvPr>
          <p:cNvSpPr txBox="1"/>
          <p:nvPr/>
        </p:nvSpPr>
        <p:spPr>
          <a:xfrm>
            <a:off x="7692528" y="585787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D72C8C60-39ED-BA1A-D700-381B4F7E2F7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4DD6A71F-2433-3245-DC24-4412D0058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97CF60F3-92F0-A6B9-A1B2-F1FDEC16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F64A6188-50D1-023B-D7F3-7643147C7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502AFE60-8EB5-039A-8413-947C95B5D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52A34034-D310-04D4-B81E-508DF58C1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0E7C83FE-5D89-EE80-B147-9FFD8897B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D72D0B3B-66BE-0361-9591-8183115C3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31334CA5-0233-72D0-B32B-FCCCCFED5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42DB3C1B-FB4D-C387-676E-EEBE78C1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EBB6719D-B0C5-D0A5-E1B7-93AB673F9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6507FE98-661B-07AA-361C-E1365629826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3C6829CB-85E1-85D5-4993-89ADC095B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B19CD80C-5E03-6260-6D1C-5CE62A60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EC9E1B77-50FD-0E19-7657-A84A493E9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634167D1-F844-233E-3D8A-7DF8B70A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78B8D935-6FDF-1AB0-B023-58FD25923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545DD6E3-A19E-3FBB-17B2-9382281A5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154A5B3B-126F-2981-83F9-E9F34F450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75539C50-0692-6C4B-8FE1-F07812AE4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20833660-4ABE-B233-9381-4FE66A827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3853BB04-31C2-DC8E-D691-6883312D9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4D60F6ED-E8F8-9936-4D1D-490310741B6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9AAE6A81-62A9-6E39-20ED-33ABCB301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C7C49D1D-B339-6369-EF7C-D8BB410FA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A2289B9C-3376-38E8-8656-6E25106C6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76BC0275-76EA-0B64-2B9F-3835E3AA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511A985E-AC0E-1815-7D11-6FD463614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DF888BBF-783A-67A2-F325-9D6A04F8C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F59D8361-93D0-961E-D179-8FF40F4FE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7198B3FA-74B3-930D-53B1-89A8F089D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32D63712-D4AB-E969-04E9-90EC01DD2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BB1152F0-DF55-304F-4D43-1B8DA9E8C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362EC80A-4DF1-FC42-B25D-012E1CE949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5E7FA7B3-F926-D0A0-4063-2DC76F8B4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54107796-18F8-2F49-5668-D2A0F83F3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67BA99D9-F80D-00E6-AFB1-72C6A255C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527CFFB8-51F8-FFE3-D794-EAA5AD867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94C147DB-7FFB-3917-B04F-966911EE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087622B6-0C81-C43E-EEC6-F52B48116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7C515B95-D4CC-2E47-CFBF-9E4F50D7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954EA5F3-08E0-1B30-D96E-25B0E76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378755D1-5EB7-AF3A-55A0-09ED1D666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F028C6E1-511D-C060-E567-EFE11AFAA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5F358F59-F97F-8F17-8F50-18647854B96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84E402C3-FBAE-3DC7-C623-11F5166C4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6538DDED-744B-4BFD-144A-5561F02A4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77210EBC-5AF9-C771-AF56-558E25AD0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3681B5E0-543F-F339-6BCC-0436225F9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E405249F-DF2C-E9BE-F3A2-6306D4D10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015A56C5-DCCA-274D-025B-23916731A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8FF6DB0E-04AE-071C-3F15-D2F8DBA2F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2215B364-851F-B86C-BA12-E1027B201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86DA2C99-27EB-1287-9CE0-07A677232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237E051D-6EFD-22FD-C2C6-433719873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5C0E963F-35FA-C92E-5710-7E55C2AC1DB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DD6CF76D-119C-2C64-2490-35552C501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50307299-4CDD-7971-E307-B8CC9E1A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0FD001C9-2B41-84A0-E660-330FAD21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7AEF865C-93A1-EEC7-7A3E-37A65C65C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23312090-8C9D-7BBE-0ED3-833F1525C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3821FA82-89B6-CFC8-FBFA-9782CE15D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6D4764BD-C640-49BA-D7CF-CAA244574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B28EEBED-8F5D-7C01-5553-BCBAF39DE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1B80BCFF-BDF5-DD1E-23CB-EDFE8B7D7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B1D968A5-1105-E909-8EA1-DB968F6EB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D0AA1224-01B3-78CB-A7AF-F555E6B8CFF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9B538F73-50DE-1B74-E6C8-3D1234381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B00C0158-3969-AEF4-B7A8-EFD953FE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BD8E7136-FF46-60C2-12C6-51F918AA8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0F9EB1AE-D4A8-09CF-ACFA-ED12461AF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8A861807-B8CE-5B92-803C-75038156E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F33EC39C-204D-6A62-DB30-0C3879B15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6F89CABC-6BC5-2D05-85D1-091D9EAD8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A23AE26C-6B58-2545-E133-696FB56A8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962A158C-A6C0-C551-C775-147689B57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6B9FBB20-49DC-D23C-4425-23C24E31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4A449C1F-502C-16DB-7172-220EB3009D8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D15F9887-3216-8E59-8A49-06619C352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0B98FC07-B5A9-745F-4046-CA577A49F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F10F97FB-48C0-78C2-9132-BFD5FC63D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E3489210-CD5E-3721-1BB8-7C1F2BB9C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8AF5B46E-2863-50E0-4758-B6C95A5CA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61D8C587-1832-4CA3-82C4-11D1FC55E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4D1BEE59-D379-4262-2014-EFFD09733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3E412369-230A-9DE0-9517-3865805E2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56078735-B341-27F1-F423-C9B59936F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9923B289-4E27-1D4A-81D9-8C997DBE6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08013964-90B3-D3A5-DAC8-48AAE35EA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F2E44A9A-86E8-4C42-C93C-22050F821A4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5D25F7AB-BB25-CDCE-5C6A-0F426B17D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C5229D16-CAFA-80D8-3B7C-695FA158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B59C5D37-54DB-A288-BF81-0758CBEC8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E09BD3DD-7F0F-9D7C-3A88-7A5134963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0E2F55CB-9401-7822-2560-12722ADF0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6DF04845-D7A5-4806-ED21-084371070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FF268A30-8E0E-64C1-44F4-99268E16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80283344-8670-51A5-D6B2-4100903E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CAC2A61F-D630-CA6B-BE39-1ACB3C52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CA3C6DBD-5FBC-FDDC-88EA-C9D2D766C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053FDF69-C85C-26BD-1D06-DC901D232DB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AD8FF2EF-5FE5-3D6B-2FC9-43DD8B38A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98D9F52E-CF9C-05EF-14DC-91282CC6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E3743D8B-142D-0ED2-D65F-7CE80A206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A8E18752-87E7-1014-8A0B-EDA35FD15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C0711436-3705-478B-F9FE-5D4989DBF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CCBBF398-5CA0-3149-760F-4C076A4A8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A230E1D7-01FA-59D9-FE2C-B1F9E42A8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4A932946-1037-7AD7-BECE-41A93886E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3CF3DD90-B0F5-302E-0054-7E7D642C4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537DD364-0BF5-2488-CE96-0DABFE86D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7E7845EE-9852-506D-22EF-309661B33B0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DDE824AE-1785-FA01-527E-C48AD99F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F030F20D-37B7-605B-5521-B964F6D25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30CD05B5-A903-9A77-6FC1-7CF006131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13C00632-8E44-1972-45ED-C8B9CBE40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287B3E65-4CEC-941B-1C37-872601912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339326CF-DE81-2EC6-00AD-908AA33A9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1FBC162F-89C6-1BB2-209A-D1938FE45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4AEA5FD5-045C-5EF8-758C-45C34F9FC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1AD24118-61DB-2F01-8F8F-C38162254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BF168ECA-7144-C99B-3B1F-A9F7E6F04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A4CF3BBC-17C4-7907-328F-A3B285464871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6A1AF97F-2EDA-E48F-5B08-31C00505E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2EE03505-CF3F-F056-1E00-FE2C59E4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C00CF944-68C8-ADB2-F1C0-D7D5D753A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8804B02C-94F5-C9DA-74B4-332E69E34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ABDF159A-8AE0-02DA-D6BC-D24F52559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9E573F2F-62CA-3C1B-7375-ADDF606CB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7279EDF4-5527-D3C5-A56B-E00DECFF0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DB93E6C8-2F03-357D-F83E-37678350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DF35C150-5829-09BE-6E1C-0FBA0058C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B853A2C1-EECF-7AF6-B193-23B206063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C100640-6565-1F53-AB10-6E00C7C0BFAC}"/>
              </a:ext>
            </a:extLst>
          </p:cNvPr>
          <p:cNvSpPr txBox="1"/>
          <p:nvPr/>
        </p:nvSpPr>
        <p:spPr>
          <a:xfrm>
            <a:off x="7014636" y="184802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4C6601-068A-2EEF-FFD3-48030A3A0385}"/>
              </a:ext>
            </a:extLst>
          </p:cNvPr>
          <p:cNvSpPr txBox="1"/>
          <p:nvPr/>
        </p:nvSpPr>
        <p:spPr>
          <a:xfrm>
            <a:off x="7025419" y="4845707"/>
            <a:ext cx="63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743ECA-FC44-D01F-AAFD-F31B8C3EEA08}"/>
              </a:ext>
            </a:extLst>
          </p:cNvPr>
          <p:cNvSpPr txBox="1"/>
          <p:nvPr/>
        </p:nvSpPr>
        <p:spPr>
          <a:xfrm>
            <a:off x="7025419" y="6225934"/>
            <a:ext cx="59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893696-2B58-E855-B470-B03204282937}"/>
              </a:ext>
            </a:extLst>
          </p:cNvPr>
          <p:cNvSpPr txBox="1"/>
          <p:nvPr/>
        </p:nvSpPr>
        <p:spPr>
          <a:xfrm>
            <a:off x="7025418" y="2818500"/>
            <a:ext cx="59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3F3C3E-8DE1-3AF7-6BEA-214915D2812E}"/>
              </a:ext>
            </a:extLst>
          </p:cNvPr>
          <p:cNvSpPr txBox="1"/>
          <p:nvPr/>
        </p:nvSpPr>
        <p:spPr>
          <a:xfrm>
            <a:off x="7014634" y="3767404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B6308C-C8F8-7CD9-DA5A-66EFF91ADE4C}"/>
              </a:ext>
            </a:extLst>
          </p:cNvPr>
          <p:cNvSpPr txBox="1"/>
          <p:nvPr/>
        </p:nvSpPr>
        <p:spPr>
          <a:xfrm>
            <a:off x="6982287" y="229013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147F60-4C0C-B880-F17E-E33790F0116E}"/>
              </a:ext>
            </a:extLst>
          </p:cNvPr>
          <p:cNvSpPr txBox="1"/>
          <p:nvPr/>
        </p:nvSpPr>
        <p:spPr>
          <a:xfrm>
            <a:off x="6971504" y="5287811"/>
            <a:ext cx="471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3A290F-3F3A-EC1B-7ADA-FD9015B38BF1}"/>
              </a:ext>
            </a:extLst>
          </p:cNvPr>
          <p:cNvSpPr txBox="1"/>
          <p:nvPr/>
        </p:nvSpPr>
        <p:spPr>
          <a:xfrm>
            <a:off x="7025418" y="3260604"/>
            <a:ext cx="590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F7DB0B-B70C-B505-4B80-462E58B31C86}"/>
              </a:ext>
            </a:extLst>
          </p:cNvPr>
          <p:cNvSpPr txBox="1"/>
          <p:nvPr/>
        </p:nvSpPr>
        <p:spPr>
          <a:xfrm>
            <a:off x="6982285" y="4187942"/>
            <a:ext cx="644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B31114-A494-CF70-4B9B-946D94F23996}"/>
              </a:ext>
            </a:extLst>
          </p:cNvPr>
          <p:cNvSpPr txBox="1"/>
          <p:nvPr/>
        </p:nvSpPr>
        <p:spPr>
          <a:xfrm>
            <a:off x="7025419" y="579461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81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716D2-91E7-CE44-AF34-66C644687339}"/>
              </a:ext>
            </a:extLst>
          </p:cNvPr>
          <p:cNvSpPr txBox="1"/>
          <p:nvPr/>
        </p:nvSpPr>
        <p:spPr>
          <a:xfrm>
            <a:off x="6453919" y="181567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81A38F68-D74D-88D3-3A74-9EFA737A08C1}"/>
              </a:ext>
            </a:extLst>
          </p:cNvPr>
          <p:cNvSpPr txBox="1"/>
          <p:nvPr/>
        </p:nvSpPr>
        <p:spPr>
          <a:xfrm>
            <a:off x="6464702" y="4845707"/>
            <a:ext cx="63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256" name="TextBox 5255">
            <a:extLst>
              <a:ext uri="{FF2B5EF4-FFF2-40B4-BE49-F238E27FC236}">
                <a16:creationId xmlns:a16="http://schemas.microsoft.com/office/drawing/2014/main" id="{A2B75085-6E7F-8DA0-A0AB-A1A18E5A3999}"/>
              </a:ext>
            </a:extLst>
          </p:cNvPr>
          <p:cNvSpPr txBox="1"/>
          <p:nvPr/>
        </p:nvSpPr>
        <p:spPr>
          <a:xfrm>
            <a:off x="6464702" y="6225934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7A556E42-FD4A-368F-A653-C74E4C57DF66}"/>
              </a:ext>
            </a:extLst>
          </p:cNvPr>
          <p:cNvSpPr txBox="1"/>
          <p:nvPr/>
        </p:nvSpPr>
        <p:spPr>
          <a:xfrm>
            <a:off x="6464701" y="2786151"/>
            <a:ext cx="63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260" name="TextBox 5259">
            <a:extLst>
              <a:ext uri="{FF2B5EF4-FFF2-40B4-BE49-F238E27FC236}">
                <a16:creationId xmlns:a16="http://schemas.microsoft.com/office/drawing/2014/main" id="{9A5B7E1E-063A-E5AE-2E36-8D77C046C8B2}"/>
              </a:ext>
            </a:extLst>
          </p:cNvPr>
          <p:cNvSpPr txBox="1"/>
          <p:nvPr/>
        </p:nvSpPr>
        <p:spPr>
          <a:xfrm>
            <a:off x="6453917" y="3735055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262" name="TextBox 5261">
            <a:extLst>
              <a:ext uri="{FF2B5EF4-FFF2-40B4-BE49-F238E27FC236}">
                <a16:creationId xmlns:a16="http://schemas.microsoft.com/office/drawing/2014/main" id="{53742B2E-1D5B-97E8-9E07-4B9D6B93CF2D}"/>
              </a:ext>
            </a:extLst>
          </p:cNvPr>
          <p:cNvSpPr txBox="1"/>
          <p:nvPr/>
        </p:nvSpPr>
        <p:spPr>
          <a:xfrm>
            <a:off x="6421570" y="225778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5264" name="TextBox 5263">
            <a:extLst>
              <a:ext uri="{FF2B5EF4-FFF2-40B4-BE49-F238E27FC236}">
                <a16:creationId xmlns:a16="http://schemas.microsoft.com/office/drawing/2014/main" id="{BAA04DC6-E07E-9361-483C-0504F544C36F}"/>
              </a:ext>
            </a:extLst>
          </p:cNvPr>
          <p:cNvSpPr txBox="1"/>
          <p:nvPr/>
        </p:nvSpPr>
        <p:spPr>
          <a:xfrm>
            <a:off x="6443136" y="5287811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266" name="TextBox 5265">
            <a:extLst>
              <a:ext uri="{FF2B5EF4-FFF2-40B4-BE49-F238E27FC236}">
                <a16:creationId xmlns:a16="http://schemas.microsoft.com/office/drawing/2014/main" id="{7101F07C-A384-5C5A-65B0-503A4D752457}"/>
              </a:ext>
            </a:extLst>
          </p:cNvPr>
          <p:cNvSpPr txBox="1"/>
          <p:nvPr/>
        </p:nvSpPr>
        <p:spPr>
          <a:xfrm>
            <a:off x="6464701" y="3228255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268" name="TextBox 5267">
            <a:extLst>
              <a:ext uri="{FF2B5EF4-FFF2-40B4-BE49-F238E27FC236}">
                <a16:creationId xmlns:a16="http://schemas.microsoft.com/office/drawing/2014/main" id="{F35AE501-D0CC-3766-33DC-559C7F09AA87}"/>
              </a:ext>
            </a:extLst>
          </p:cNvPr>
          <p:cNvSpPr txBox="1"/>
          <p:nvPr/>
        </p:nvSpPr>
        <p:spPr>
          <a:xfrm>
            <a:off x="6421568" y="4177159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</a:p>
        </p:txBody>
      </p:sp>
      <p:sp>
        <p:nvSpPr>
          <p:cNvPr id="5270" name="TextBox 5269">
            <a:extLst>
              <a:ext uri="{FF2B5EF4-FFF2-40B4-BE49-F238E27FC236}">
                <a16:creationId xmlns:a16="http://schemas.microsoft.com/office/drawing/2014/main" id="{883C5B69-E76C-759A-10A5-3A6571F1BFFF}"/>
              </a:ext>
            </a:extLst>
          </p:cNvPr>
          <p:cNvSpPr txBox="1"/>
          <p:nvPr/>
        </p:nvSpPr>
        <p:spPr>
          <a:xfrm>
            <a:off x="6464702" y="5794613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</a:p>
        </p:txBody>
      </p:sp>
      <p:sp>
        <p:nvSpPr>
          <p:cNvPr id="5272" name="TextBox 5271">
            <a:extLst>
              <a:ext uri="{FF2B5EF4-FFF2-40B4-BE49-F238E27FC236}">
                <a16:creationId xmlns:a16="http://schemas.microsoft.com/office/drawing/2014/main" id="{E4F4EEE5-BBCF-57E2-4A1C-4CC2EC2D9B3C}"/>
              </a:ext>
            </a:extLst>
          </p:cNvPr>
          <p:cNvSpPr txBox="1"/>
          <p:nvPr/>
        </p:nvSpPr>
        <p:spPr>
          <a:xfrm>
            <a:off x="5817721" y="1815679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274" name="TextBox 5273">
            <a:extLst>
              <a:ext uri="{FF2B5EF4-FFF2-40B4-BE49-F238E27FC236}">
                <a16:creationId xmlns:a16="http://schemas.microsoft.com/office/drawing/2014/main" id="{E7993D8B-317D-69BA-A3DA-5357E7A12D5D}"/>
              </a:ext>
            </a:extLst>
          </p:cNvPr>
          <p:cNvSpPr txBox="1"/>
          <p:nvPr/>
        </p:nvSpPr>
        <p:spPr>
          <a:xfrm>
            <a:off x="5828504" y="4845707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276" name="TextBox 5275">
            <a:extLst>
              <a:ext uri="{FF2B5EF4-FFF2-40B4-BE49-F238E27FC236}">
                <a16:creationId xmlns:a16="http://schemas.microsoft.com/office/drawing/2014/main" id="{159D3D2F-2987-1AD1-42AE-2D3B48478F2A}"/>
              </a:ext>
            </a:extLst>
          </p:cNvPr>
          <p:cNvSpPr txBox="1"/>
          <p:nvPr/>
        </p:nvSpPr>
        <p:spPr>
          <a:xfrm>
            <a:off x="5828504" y="6225934"/>
            <a:ext cx="558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5278" name="TextBox 5277">
            <a:extLst>
              <a:ext uri="{FF2B5EF4-FFF2-40B4-BE49-F238E27FC236}">
                <a16:creationId xmlns:a16="http://schemas.microsoft.com/office/drawing/2014/main" id="{EDCC5E42-DD79-8433-011C-FFDE5640E8DD}"/>
              </a:ext>
            </a:extLst>
          </p:cNvPr>
          <p:cNvSpPr txBox="1"/>
          <p:nvPr/>
        </p:nvSpPr>
        <p:spPr>
          <a:xfrm>
            <a:off x="5828503" y="2786151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280" name="TextBox 5279">
            <a:extLst>
              <a:ext uri="{FF2B5EF4-FFF2-40B4-BE49-F238E27FC236}">
                <a16:creationId xmlns:a16="http://schemas.microsoft.com/office/drawing/2014/main" id="{3DC003DE-07DA-9ADC-5C30-78DF4080920B}"/>
              </a:ext>
            </a:extLst>
          </p:cNvPr>
          <p:cNvSpPr txBox="1"/>
          <p:nvPr/>
        </p:nvSpPr>
        <p:spPr>
          <a:xfrm>
            <a:off x="5817719" y="3735055"/>
            <a:ext cx="514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FDDE09A8-748E-153A-E377-5C41F2194D34}"/>
              </a:ext>
            </a:extLst>
          </p:cNvPr>
          <p:cNvSpPr txBox="1"/>
          <p:nvPr/>
        </p:nvSpPr>
        <p:spPr>
          <a:xfrm>
            <a:off x="5785371" y="225778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AEAB005E-569F-4C61-4180-B78D494C80B2}"/>
              </a:ext>
            </a:extLst>
          </p:cNvPr>
          <p:cNvSpPr txBox="1"/>
          <p:nvPr/>
        </p:nvSpPr>
        <p:spPr>
          <a:xfrm>
            <a:off x="5806937" y="5287811"/>
            <a:ext cx="827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286" name="TextBox 5285">
            <a:extLst>
              <a:ext uri="{FF2B5EF4-FFF2-40B4-BE49-F238E27FC236}">
                <a16:creationId xmlns:a16="http://schemas.microsoft.com/office/drawing/2014/main" id="{BA53F8A3-2F57-AB59-E38C-531A360842F8}"/>
              </a:ext>
            </a:extLst>
          </p:cNvPr>
          <p:cNvSpPr txBox="1"/>
          <p:nvPr/>
        </p:nvSpPr>
        <p:spPr>
          <a:xfrm>
            <a:off x="5828503" y="3228255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288" name="TextBox 5287">
            <a:extLst>
              <a:ext uri="{FF2B5EF4-FFF2-40B4-BE49-F238E27FC236}">
                <a16:creationId xmlns:a16="http://schemas.microsoft.com/office/drawing/2014/main" id="{9C0C123A-4AB1-E441-6ADF-B5B34BAABBFA}"/>
              </a:ext>
            </a:extLst>
          </p:cNvPr>
          <p:cNvSpPr txBox="1"/>
          <p:nvPr/>
        </p:nvSpPr>
        <p:spPr>
          <a:xfrm>
            <a:off x="5785370" y="4177159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</a:p>
        </p:txBody>
      </p:sp>
      <p:sp>
        <p:nvSpPr>
          <p:cNvPr id="5290" name="TextBox 5289">
            <a:extLst>
              <a:ext uri="{FF2B5EF4-FFF2-40B4-BE49-F238E27FC236}">
                <a16:creationId xmlns:a16="http://schemas.microsoft.com/office/drawing/2014/main" id="{05FE0831-0E64-75B3-9587-6126D4E9337C}"/>
              </a:ext>
            </a:extLst>
          </p:cNvPr>
          <p:cNvSpPr txBox="1"/>
          <p:nvPr/>
        </p:nvSpPr>
        <p:spPr>
          <a:xfrm>
            <a:off x="5828503" y="579461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292" name="TextBox 5291">
            <a:extLst>
              <a:ext uri="{FF2B5EF4-FFF2-40B4-BE49-F238E27FC236}">
                <a16:creationId xmlns:a16="http://schemas.microsoft.com/office/drawing/2014/main" id="{29CD4391-406A-AB4F-C088-8B58ED0C6BF9}"/>
              </a:ext>
            </a:extLst>
          </p:cNvPr>
          <p:cNvSpPr txBox="1"/>
          <p:nvPr/>
        </p:nvSpPr>
        <p:spPr>
          <a:xfrm>
            <a:off x="5192305" y="1815679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294" name="TextBox 5293">
            <a:extLst>
              <a:ext uri="{FF2B5EF4-FFF2-40B4-BE49-F238E27FC236}">
                <a16:creationId xmlns:a16="http://schemas.microsoft.com/office/drawing/2014/main" id="{9B2EF5C5-B6C4-DFEA-B420-22E5FD9FB842}"/>
              </a:ext>
            </a:extLst>
          </p:cNvPr>
          <p:cNvSpPr txBox="1"/>
          <p:nvPr/>
        </p:nvSpPr>
        <p:spPr>
          <a:xfrm>
            <a:off x="5192305" y="4834924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296" name="TextBox 5295">
            <a:extLst>
              <a:ext uri="{FF2B5EF4-FFF2-40B4-BE49-F238E27FC236}">
                <a16:creationId xmlns:a16="http://schemas.microsoft.com/office/drawing/2014/main" id="{C8471547-CD66-9D87-9DAF-66322E9F3659}"/>
              </a:ext>
            </a:extLst>
          </p:cNvPr>
          <p:cNvSpPr txBox="1"/>
          <p:nvPr/>
        </p:nvSpPr>
        <p:spPr>
          <a:xfrm>
            <a:off x="5192305" y="6215151"/>
            <a:ext cx="558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</a:p>
        </p:txBody>
      </p:sp>
      <p:sp>
        <p:nvSpPr>
          <p:cNvPr id="5298" name="TextBox 5297">
            <a:extLst>
              <a:ext uri="{FF2B5EF4-FFF2-40B4-BE49-F238E27FC236}">
                <a16:creationId xmlns:a16="http://schemas.microsoft.com/office/drawing/2014/main" id="{68A01911-BE62-425D-7357-743133CF4BFF}"/>
              </a:ext>
            </a:extLst>
          </p:cNvPr>
          <p:cNvSpPr txBox="1"/>
          <p:nvPr/>
        </p:nvSpPr>
        <p:spPr>
          <a:xfrm>
            <a:off x="5213870" y="276458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5300" name="TextBox 5299">
            <a:extLst>
              <a:ext uri="{FF2B5EF4-FFF2-40B4-BE49-F238E27FC236}">
                <a16:creationId xmlns:a16="http://schemas.microsoft.com/office/drawing/2014/main" id="{FE1108BA-B19F-4B82-DE2E-4EFBBA1912A4}"/>
              </a:ext>
            </a:extLst>
          </p:cNvPr>
          <p:cNvSpPr txBox="1"/>
          <p:nvPr/>
        </p:nvSpPr>
        <p:spPr>
          <a:xfrm>
            <a:off x="5181520" y="3724272"/>
            <a:ext cx="547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</a:p>
        </p:txBody>
      </p:sp>
      <p:sp>
        <p:nvSpPr>
          <p:cNvPr id="5302" name="TextBox 5301">
            <a:extLst>
              <a:ext uri="{FF2B5EF4-FFF2-40B4-BE49-F238E27FC236}">
                <a16:creationId xmlns:a16="http://schemas.microsoft.com/office/drawing/2014/main" id="{7ACA8C88-98D5-1630-1BB8-29F69DB4B32D}"/>
              </a:ext>
            </a:extLst>
          </p:cNvPr>
          <p:cNvSpPr txBox="1"/>
          <p:nvPr/>
        </p:nvSpPr>
        <p:spPr>
          <a:xfrm>
            <a:off x="5149173" y="2247000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304" name="TextBox 5303">
            <a:extLst>
              <a:ext uri="{FF2B5EF4-FFF2-40B4-BE49-F238E27FC236}">
                <a16:creationId xmlns:a16="http://schemas.microsoft.com/office/drawing/2014/main" id="{F7015ACE-E8BF-FB50-433B-64D5D108711D}"/>
              </a:ext>
            </a:extLst>
          </p:cNvPr>
          <p:cNvSpPr txBox="1"/>
          <p:nvPr/>
        </p:nvSpPr>
        <p:spPr>
          <a:xfrm>
            <a:off x="5170739" y="5277028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306" name="TextBox 5305">
            <a:extLst>
              <a:ext uri="{FF2B5EF4-FFF2-40B4-BE49-F238E27FC236}">
                <a16:creationId xmlns:a16="http://schemas.microsoft.com/office/drawing/2014/main" id="{EBC5F338-FE2B-2F06-8555-C1F921E492C5}"/>
              </a:ext>
            </a:extLst>
          </p:cNvPr>
          <p:cNvSpPr txBox="1"/>
          <p:nvPr/>
        </p:nvSpPr>
        <p:spPr>
          <a:xfrm>
            <a:off x="5192304" y="3217472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308" name="TextBox 5307">
            <a:extLst>
              <a:ext uri="{FF2B5EF4-FFF2-40B4-BE49-F238E27FC236}">
                <a16:creationId xmlns:a16="http://schemas.microsoft.com/office/drawing/2014/main" id="{89692CC8-C88C-6795-DB37-E7AD41D78686}"/>
              </a:ext>
            </a:extLst>
          </p:cNvPr>
          <p:cNvSpPr txBox="1"/>
          <p:nvPr/>
        </p:nvSpPr>
        <p:spPr>
          <a:xfrm>
            <a:off x="5149171" y="4166376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10" name="TextBox 5309">
            <a:extLst>
              <a:ext uri="{FF2B5EF4-FFF2-40B4-BE49-F238E27FC236}">
                <a16:creationId xmlns:a16="http://schemas.microsoft.com/office/drawing/2014/main" id="{097A35FC-4C8A-D22C-124E-D1151B7521E4}"/>
              </a:ext>
            </a:extLst>
          </p:cNvPr>
          <p:cNvSpPr txBox="1"/>
          <p:nvPr/>
        </p:nvSpPr>
        <p:spPr>
          <a:xfrm>
            <a:off x="5203088" y="5783830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312" name="TextBox 5311">
            <a:extLst>
              <a:ext uri="{FF2B5EF4-FFF2-40B4-BE49-F238E27FC236}">
                <a16:creationId xmlns:a16="http://schemas.microsoft.com/office/drawing/2014/main" id="{652DD3AA-BBE8-521D-DBB2-62A803E70CF2}"/>
              </a:ext>
            </a:extLst>
          </p:cNvPr>
          <p:cNvSpPr txBox="1"/>
          <p:nvPr/>
        </p:nvSpPr>
        <p:spPr>
          <a:xfrm>
            <a:off x="4587019" y="1825024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5314" name="TextBox 5313">
            <a:extLst>
              <a:ext uri="{FF2B5EF4-FFF2-40B4-BE49-F238E27FC236}">
                <a16:creationId xmlns:a16="http://schemas.microsoft.com/office/drawing/2014/main" id="{267ADC3C-0CAC-FC2A-5430-EF882F849F8C}"/>
              </a:ext>
            </a:extLst>
          </p:cNvPr>
          <p:cNvSpPr txBox="1"/>
          <p:nvPr/>
        </p:nvSpPr>
        <p:spPr>
          <a:xfrm>
            <a:off x="4597802" y="4833486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316" name="TextBox 5315">
            <a:extLst>
              <a:ext uri="{FF2B5EF4-FFF2-40B4-BE49-F238E27FC236}">
                <a16:creationId xmlns:a16="http://schemas.microsoft.com/office/drawing/2014/main" id="{BCE6FAE2-DEB1-1452-E90C-30AFD85F4FDF}"/>
              </a:ext>
            </a:extLst>
          </p:cNvPr>
          <p:cNvSpPr txBox="1"/>
          <p:nvPr/>
        </p:nvSpPr>
        <p:spPr>
          <a:xfrm>
            <a:off x="4597802" y="6213713"/>
            <a:ext cx="547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5318" name="TextBox 5317">
            <a:extLst>
              <a:ext uri="{FF2B5EF4-FFF2-40B4-BE49-F238E27FC236}">
                <a16:creationId xmlns:a16="http://schemas.microsoft.com/office/drawing/2014/main" id="{5E7A75DC-CE51-CC2D-15FD-62182E9FF2B5}"/>
              </a:ext>
            </a:extLst>
          </p:cNvPr>
          <p:cNvSpPr txBox="1"/>
          <p:nvPr/>
        </p:nvSpPr>
        <p:spPr>
          <a:xfrm>
            <a:off x="4619367" y="278471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</a:p>
        </p:txBody>
      </p:sp>
      <p:sp>
        <p:nvSpPr>
          <p:cNvPr id="5320" name="TextBox 5319">
            <a:extLst>
              <a:ext uri="{FF2B5EF4-FFF2-40B4-BE49-F238E27FC236}">
                <a16:creationId xmlns:a16="http://schemas.microsoft.com/office/drawing/2014/main" id="{0C29E900-4EF4-0E49-7C8A-B392472B93D7}"/>
              </a:ext>
            </a:extLst>
          </p:cNvPr>
          <p:cNvSpPr txBox="1"/>
          <p:nvPr/>
        </p:nvSpPr>
        <p:spPr>
          <a:xfrm>
            <a:off x="4587017" y="3722834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22" name="TextBox 5321">
            <a:extLst>
              <a:ext uri="{FF2B5EF4-FFF2-40B4-BE49-F238E27FC236}">
                <a16:creationId xmlns:a16="http://schemas.microsoft.com/office/drawing/2014/main" id="{1D6783A9-5CB1-0000-D199-31985E15D866}"/>
              </a:ext>
            </a:extLst>
          </p:cNvPr>
          <p:cNvSpPr txBox="1"/>
          <p:nvPr/>
        </p:nvSpPr>
        <p:spPr>
          <a:xfrm>
            <a:off x="4565453" y="2256345"/>
            <a:ext cx="48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324" name="TextBox 5323">
            <a:extLst>
              <a:ext uri="{FF2B5EF4-FFF2-40B4-BE49-F238E27FC236}">
                <a16:creationId xmlns:a16="http://schemas.microsoft.com/office/drawing/2014/main" id="{CB2D86D9-D795-ED82-A83E-FFF96C910C6D}"/>
              </a:ext>
            </a:extLst>
          </p:cNvPr>
          <p:cNvSpPr txBox="1"/>
          <p:nvPr/>
        </p:nvSpPr>
        <p:spPr>
          <a:xfrm>
            <a:off x="4565453" y="527559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</a:p>
        </p:txBody>
      </p:sp>
      <p:sp>
        <p:nvSpPr>
          <p:cNvPr id="5326" name="TextBox 5325">
            <a:extLst>
              <a:ext uri="{FF2B5EF4-FFF2-40B4-BE49-F238E27FC236}">
                <a16:creationId xmlns:a16="http://schemas.microsoft.com/office/drawing/2014/main" id="{8EB80F70-665C-FFFC-47F3-7E99727C31D2}"/>
              </a:ext>
            </a:extLst>
          </p:cNvPr>
          <p:cNvSpPr txBox="1"/>
          <p:nvPr/>
        </p:nvSpPr>
        <p:spPr>
          <a:xfrm>
            <a:off x="4597801" y="3216034"/>
            <a:ext cx="5041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328" name="TextBox 5327">
            <a:extLst>
              <a:ext uri="{FF2B5EF4-FFF2-40B4-BE49-F238E27FC236}">
                <a16:creationId xmlns:a16="http://schemas.microsoft.com/office/drawing/2014/main" id="{DAC6CF8F-3320-79AF-D970-99507338A26F}"/>
              </a:ext>
            </a:extLst>
          </p:cNvPr>
          <p:cNvSpPr txBox="1"/>
          <p:nvPr/>
        </p:nvSpPr>
        <p:spPr>
          <a:xfrm>
            <a:off x="4576234" y="4164938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30" name="TextBox 5329">
            <a:extLst>
              <a:ext uri="{FF2B5EF4-FFF2-40B4-BE49-F238E27FC236}">
                <a16:creationId xmlns:a16="http://schemas.microsoft.com/office/drawing/2014/main" id="{A533E902-AAEA-8066-4BF0-0A4D34CC18CE}"/>
              </a:ext>
            </a:extLst>
          </p:cNvPr>
          <p:cNvSpPr txBox="1"/>
          <p:nvPr/>
        </p:nvSpPr>
        <p:spPr>
          <a:xfrm>
            <a:off x="4608585" y="5782392"/>
            <a:ext cx="7521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332" name="TextBox 5331">
            <a:extLst>
              <a:ext uri="{FF2B5EF4-FFF2-40B4-BE49-F238E27FC236}">
                <a16:creationId xmlns:a16="http://schemas.microsoft.com/office/drawing/2014/main" id="{63A98773-8E00-92EB-6F5C-4A738620BD42}"/>
              </a:ext>
            </a:extLst>
          </p:cNvPr>
          <p:cNvSpPr txBox="1"/>
          <p:nvPr/>
        </p:nvSpPr>
        <p:spPr>
          <a:xfrm>
            <a:off x="4004736" y="184659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334" name="TextBox 5333">
            <a:extLst>
              <a:ext uri="{FF2B5EF4-FFF2-40B4-BE49-F238E27FC236}">
                <a16:creationId xmlns:a16="http://schemas.microsoft.com/office/drawing/2014/main" id="{A743AF84-2DDE-82E9-F183-35A56FAC0989}"/>
              </a:ext>
            </a:extLst>
          </p:cNvPr>
          <p:cNvSpPr txBox="1"/>
          <p:nvPr/>
        </p:nvSpPr>
        <p:spPr>
          <a:xfrm>
            <a:off x="4004736" y="486583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336" name="TextBox 5335">
            <a:extLst>
              <a:ext uri="{FF2B5EF4-FFF2-40B4-BE49-F238E27FC236}">
                <a16:creationId xmlns:a16="http://schemas.microsoft.com/office/drawing/2014/main" id="{590E7F44-C098-3204-0C92-CAD6DC350318}"/>
              </a:ext>
            </a:extLst>
          </p:cNvPr>
          <p:cNvSpPr txBox="1"/>
          <p:nvPr/>
        </p:nvSpPr>
        <p:spPr>
          <a:xfrm>
            <a:off x="3983170" y="624606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</a:p>
        </p:txBody>
      </p:sp>
      <p:sp>
        <p:nvSpPr>
          <p:cNvPr id="5338" name="TextBox 5337">
            <a:extLst>
              <a:ext uri="{FF2B5EF4-FFF2-40B4-BE49-F238E27FC236}">
                <a16:creationId xmlns:a16="http://schemas.microsoft.com/office/drawing/2014/main" id="{99B8CD0D-6108-DCB8-6C68-17755068F175}"/>
              </a:ext>
            </a:extLst>
          </p:cNvPr>
          <p:cNvSpPr txBox="1"/>
          <p:nvPr/>
        </p:nvSpPr>
        <p:spPr>
          <a:xfrm>
            <a:off x="4026301" y="2817062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340" name="TextBox 5339">
            <a:extLst>
              <a:ext uri="{FF2B5EF4-FFF2-40B4-BE49-F238E27FC236}">
                <a16:creationId xmlns:a16="http://schemas.microsoft.com/office/drawing/2014/main" id="{607A773B-A0F3-BAB4-EDC6-A60B1EF37FF7}"/>
              </a:ext>
            </a:extLst>
          </p:cNvPr>
          <p:cNvSpPr txBox="1"/>
          <p:nvPr/>
        </p:nvSpPr>
        <p:spPr>
          <a:xfrm>
            <a:off x="3993951" y="374440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42" name="TextBox 5341">
            <a:extLst>
              <a:ext uri="{FF2B5EF4-FFF2-40B4-BE49-F238E27FC236}">
                <a16:creationId xmlns:a16="http://schemas.microsoft.com/office/drawing/2014/main" id="{EDB4A004-572E-7353-B155-9108C671F487}"/>
              </a:ext>
            </a:extLst>
          </p:cNvPr>
          <p:cNvSpPr txBox="1"/>
          <p:nvPr/>
        </p:nvSpPr>
        <p:spPr>
          <a:xfrm>
            <a:off x="3950821" y="228869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344" name="TextBox 5343">
            <a:extLst>
              <a:ext uri="{FF2B5EF4-FFF2-40B4-BE49-F238E27FC236}">
                <a16:creationId xmlns:a16="http://schemas.microsoft.com/office/drawing/2014/main" id="{04472395-1641-134F-E992-74C39D3C25FD}"/>
              </a:ext>
            </a:extLst>
          </p:cNvPr>
          <p:cNvSpPr txBox="1"/>
          <p:nvPr/>
        </p:nvSpPr>
        <p:spPr>
          <a:xfrm>
            <a:off x="3950821" y="530793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346" name="TextBox 5345">
            <a:extLst>
              <a:ext uri="{FF2B5EF4-FFF2-40B4-BE49-F238E27FC236}">
                <a16:creationId xmlns:a16="http://schemas.microsoft.com/office/drawing/2014/main" id="{61AC3699-1D25-46FE-9246-C7FDFD0FE0E0}"/>
              </a:ext>
            </a:extLst>
          </p:cNvPr>
          <p:cNvSpPr txBox="1"/>
          <p:nvPr/>
        </p:nvSpPr>
        <p:spPr>
          <a:xfrm>
            <a:off x="3993952" y="3259166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348" name="TextBox 5347">
            <a:extLst>
              <a:ext uri="{FF2B5EF4-FFF2-40B4-BE49-F238E27FC236}">
                <a16:creationId xmlns:a16="http://schemas.microsoft.com/office/drawing/2014/main" id="{B57BF220-6F5A-8C4E-D684-CC12FCFD051B}"/>
              </a:ext>
            </a:extLst>
          </p:cNvPr>
          <p:cNvSpPr txBox="1"/>
          <p:nvPr/>
        </p:nvSpPr>
        <p:spPr>
          <a:xfrm>
            <a:off x="3961602" y="4197287"/>
            <a:ext cx="536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50" name="TextBox 5349">
            <a:extLst>
              <a:ext uri="{FF2B5EF4-FFF2-40B4-BE49-F238E27FC236}">
                <a16:creationId xmlns:a16="http://schemas.microsoft.com/office/drawing/2014/main" id="{675B69AE-48B1-F81D-3755-678B2D785D5E}"/>
              </a:ext>
            </a:extLst>
          </p:cNvPr>
          <p:cNvSpPr txBox="1"/>
          <p:nvPr/>
        </p:nvSpPr>
        <p:spPr>
          <a:xfrm>
            <a:off x="4004736" y="5814741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352" name="TextBox 5351">
            <a:extLst>
              <a:ext uri="{FF2B5EF4-FFF2-40B4-BE49-F238E27FC236}">
                <a16:creationId xmlns:a16="http://schemas.microsoft.com/office/drawing/2014/main" id="{5410F264-FC20-C5FB-8797-DC49BE27C568}"/>
              </a:ext>
            </a:extLst>
          </p:cNvPr>
          <p:cNvSpPr txBox="1"/>
          <p:nvPr/>
        </p:nvSpPr>
        <p:spPr>
          <a:xfrm>
            <a:off x="3348409" y="1826462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354" name="TextBox 5353">
            <a:extLst>
              <a:ext uri="{FF2B5EF4-FFF2-40B4-BE49-F238E27FC236}">
                <a16:creationId xmlns:a16="http://schemas.microsoft.com/office/drawing/2014/main" id="{B2525D4F-0E56-ACAB-4128-EFC4BBFC7977}"/>
              </a:ext>
            </a:extLst>
          </p:cNvPr>
          <p:cNvSpPr txBox="1"/>
          <p:nvPr/>
        </p:nvSpPr>
        <p:spPr>
          <a:xfrm>
            <a:off x="3348409" y="4845707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356" name="TextBox 5355">
            <a:extLst>
              <a:ext uri="{FF2B5EF4-FFF2-40B4-BE49-F238E27FC236}">
                <a16:creationId xmlns:a16="http://schemas.microsoft.com/office/drawing/2014/main" id="{B84D70EF-8875-1408-9DB4-D50C97AC3922}"/>
              </a:ext>
            </a:extLst>
          </p:cNvPr>
          <p:cNvSpPr txBox="1"/>
          <p:nvPr/>
        </p:nvSpPr>
        <p:spPr>
          <a:xfrm>
            <a:off x="3348409" y="622593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5358" name="TextBox 5357">
            <a:extLst>
              <a:ext uri="{FF2B5EF4-FFF2-40B4-BE49-F238E27FC236}">
                <a16:creationId xmlns:a16="http://schemas.microsoft.com/office/drawing/2014/main" id="{A11D646F-2D7F-C22F-C631-6E0D6766149E}"/>
              </a:ext>
            </a:extLst>
          </p:cNvPr>
          <p:cNvSpPr txBox="1"/>
          <p:nvPr/>
        </p:nvSpPr>
        <p:spPr>
          <a:xfrm>
            <a:off x="3369974" y="2775368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360" name="TextBox 5359">
            <a:extLst>
              <a:ext uri="{FF2B5EF4-FFF2-40B4-BE49-F238E27FC236}">
                <a16:creationId xmlns:a16="http://schemas.microsoft.com/office/drawing/2014/main" id="{3448E395-113C-2DED-7A0A-5BDF87EC0A6C}"/>
              </a:ext>
            </a:extLst>
          </p:cNvPr>
          <p:cNvSpPr txBox="1"/>
          <p:nvPr/>
        </p:nvSpPr>
        <p:spPr>
          <a:xfrm>
            <a:off x="3337624" y="3735055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62" name="TextBox 5361">
            <a:extLst>
              <a:ext uri="{FF2B5EF4-FFF2-40B4-BE49-F238E27FC236}">
                <a16:creationId xmlns:a16="http://schemas.microsoft.com/office/drawing/2014/main" id="{EB99A7D0-D444-BEA6-18B4-F1A024ADB717}"/>
              </a:ext>
            </a:extLst>
          </p:cNvPr>
          <p:cNvSpPr txBox="1"/>
          <p:nvPr/>
        </p:nvSpPr>
        <p:spPr>
          <a:xfrm>
            <a:off x="3305277" y="225778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364" name="TextBox 5363">
            <a:extLst>
              <a:ext uri="{FF2B5EF4-FFF2-40B4-BE49-F238E27FC236}">
                <a16:creationId xmlns:a16="http://schemas.microsoft.com/office/drawing/2014/main" id="{65BF1F50-E104-0093-7FD2-54E2DC14AA79}"/>
              </a:ext>
            </a:extLst>
          </p:cNvPr>
          <p:cNvSpPr txBox="1"/>
          <p:nvPr/>
        </p:nvSpPr>
        <p:spPr>
          <a:xfrm>
            <a:off x="3283711" y="5287811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366" name="TextBox 5365">
            <a:extLst>
              <a:ext uri="{FF2B5EF4-FFF2-40B4-BE49-F238E27FC236}">
                <a16:creationId xmlns:a16="http://schemas.microsoft.com/office/drawing/2014/main" id="{A2199C20-CD31-68DA-BC0B-A29D3A5B6A41}"/>
              </a:ext>
            </a:extLst>
          </p:cNvPr>
          <p:cNvSpPr txBox="1"/>
          <p:nvPr/>
        </p:nvSpPr>
        <p:spPr>
          <a:xfrm>
            <a:off x="3348408" y="3228255"/>
            <a:ext cx="622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368" name="TextBox 5367">
            <a:extLst>
              <a:ext uri="{FF2B5EF4-FFF2-40B4-BE49-F238E27FC236}">
                <a16:creationId xmlns:a16="http://schemas.microsoft.com/office/drawing/2014/main" id="{363731A0-177C-A10B-4F76-C9FA8303CCB3}"/>
              </a:ext>
            </a:extLst>
          </p:cNvPr>
          <p:cNvSpPr txBox="1"/>
          <p:nvPr/>
        </p:nvSpPr>
        <p:spPr>
          <a:xfrm>
            <a:off x="3305275" y="417715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70" name="TextBox 5369">
            <a:extLst>
              <a:ext uri="{FF2B5EF4-FFF2-40B4-BE49-F238E27FC236}">
                <a16:creationId xmlns:a16="http://schemas.microsoft.com/office/drawing/2014/main" id="{D25A632A-D070-99AC-2A31-256E96C1EF91}"/>
              </a:ext>
            </a:extLst>
          </p:cNvPr>
          <p:cNvSpPr txBox="1"/>
          <p:nvPr/>
        </p:nvSpPr>
        <p:spPr>
          <a:xfrm>
            <a:off x="3380758" y="579461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</a:p>
        </p:txBody>
      </p:sp>
      <p:sp>
        <p:nvSpPr>
          <p:cNvPr id="5372" name="TextBox 5371">
            <a:extLst>
              <a:ext uri="{FF2B5EF4-FFF2-40B4-BE49-F238E27FC236}">
                <a16:creationId xmlns:a16="http://schemas.microsoft.com/office/drawing/2014/main" id="{2D80FA8C-A0E9-32AC-0F84-BF7A4FD28D33}"/>
              </a:ext>
            </a:extLst>
          </p:cNvPr>
          <p:cNvSpPr txBox="1"/>
          <p:nvPr/>
        </p:nvSpPr>
        <p:spPr>
          <a:xfrm>
            <a:off x="2764688" y="1825024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5374" name="TextBox 5373">
            <a:extLst>
              <a:ext uri="{FF2B5EF4-FFF2-40B4-BE49-F238E27FC236}">
                <a16:creationId xmlns:a16="http://schemas.microsoft.com/office/drawing/2014/main" id="{30C194C0-0773-8F22-2E03-FAC3FBD2BB41}"/>
              </a:ext>
            </a:extLst>
          </p:cNvPr>
          <p:cNvSpPr txBox="1"/>
          <p:nvPr/>
        </p:nvSpPr>
        <p:spPr>
          <a:xfrm>
            <a:off x="2775471" y="4833486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376" name="TextBox 5375">
            <a:extLst>
              <a:ext uri="{FF2B5EF4-FFF2-40B4-BE49-F238E27FC236}">
                <a16:creationId xmlns:a16="http://schemas.microsoft.com/office/drawing/2014/main" id="{A4AC8715-2DB2-CD0B-980A-96FD7186EEFD}"/>
              </a:ext>
            </a:extLst>
          </p:cNvPr>
          <p:cNvSpPr txBox="1"/>
          <p:nvPr/>
        </p:nvSpPr>
        <p:spPr>
          <a:xfrm>
            <a:off x="2775471" y="621371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92</a:t>
            </a:r>
          </a:p>
        </p:txBody>
      </p:sp>
      <p:sp>
        <p:nvSpPr>
          <p:cNvPr id="5378" name="TextBox 5377">
            <a:extLst>
              <a:ext uri="{FF2B5EF4-FFF2-40B4-BE49-F238E27FC236}">
                <a16:creationId xmlns:a16="http://schemas.microsoft.com/office/drawing/2014/main" id="{4411469A-4184-4637-6932-B032FF94DDA5}"/>
              </a:ext>
            </a:extLst>
          </p:cNvPr>
          <p:cNvSpPr txBox="1"/>
          <p:nvPr/>
        </p:nvSpPr>
        <p:spPr>
          <a:xfrm>
            <a:off x="2797036" y="2784713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380" name="TextBox 5379">
            <a:extLst>
              <a:ext uri="{FF2B5EF4-FFF2-40B4-BE49-F238E27FC236}">
                <a16:creationId xmlns:a16="http://schemas.microsoft.com/office/drawing/2014/main" id="{FCF32DA5-6F60-E0F7-C931-E4117D143E01}"/>
              </a:ext>
            </a:extLst>
          </p:cNvPr>
          <p:cNvSpPr txBox="1"/>
          <p:nvPr/>
        </p:nvSpPr>
        <p:spPr>
          <a:xfrm>
            <a:off x="2764686" y="3722834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82" name="TextBox 5381">
            <a:extLst>
              <a:ext uri="{FF2B5EF4-FFF2-40B4-BE49-F238E27FC236}">
                <a16:creationId xmlns:a16="http://schemas.microsoft.com/office/drawing/2014/main" id="{9EBEBEDF-676D-B33C-9959-CA30A4670E57}"/>
              </a:ext>
            </a:extLst>
          </p:cNvPr>
          <p:cNvSpPr txBox="1"/>
          <p:nvPr/>
        </p:nvSpPr>
        <p:spPr>
          <a:xfrm>
            <a:off x="2743122" y="225634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384" name="TextBox 5383">
            <a:extLst>
              <a:ext uri="{FF2B5EF4-FFF2-40B4-BE49-F238E27FC236}">
                <a16:creationId xmlns:a16="http://schemas.microsoft.com/office/drawing/2014/main" id="{CEE65491-6EF9-F603-F3DB-E706FF100F98}"/>
              </a:ext>
            </a:extLst>
          </p:cNvPr>
          <p:cNvSpPr txBox="1"/>
          <p:nvPr/>
        </p:nvSpPr>
        <p:spPr>
          <a:xfrm>
            <a:off x="2743122" y="527559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386" name="TextBox 5385">
            <a:extLst>
              <a:ext uri="{FF2B5EF4-FFF2-40B4-BE49-F238E27FC236}">
                <a16:creationId xmlns:a16="http://schemas.microsoft.com/office/drawing/2014/main" id="{C083BC94-12AD-9D63-BC34-A8BE578238F0}"/>
              </a:ext>
            </a:extLst>
          </p:cNvPr>
          <p:cNvSpPr txBox="1"/>
          <p:nvPr/>
        </p:nvSpPr>
        <p:spPr>
          <a:xfrm>
            <a:off x="2775470" y="3216034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388" name="TextBox 5387">
            <a:extLst>
              <a:ext uri="{FF2B5EF4-FFF2-40B4-BE49-F238E27FC236}">
                <a16:creationId xmlns:a16="http://schemas.microsoft.com/office/drawing/2014/main" id="{C7BE466B-143B-6601-E3B7-4C828DF030C9}"/>
              </a:ext>
            </a:extLst>
          </p:cNvPr>
          <p:cNvSpPr txBox="1"/>
          <p:nvPr/>
        </p:nvSpPr>
        <p:spPr>
          <a:xfrm>
            <a:off x="2732337" y="4164938"/>
            <a:ext cx="536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390" name="TextBox 5389">
            <a:extLst>
              <a:ext uri="{FF2B5EF4-FFF2-40B4-BE49-F238E27FC236}">
                <a16:creationId xmlns:a16="http://schemas.microsoft.com/office/drawing/2014/main" id="{EDFB868C-6EDA-A870-75C0-C58B77ED85A8}"/>
              </a:ext>
            </a:extLst>
          </p:cNvPr>
          <p:cNvSpPr txBox="1"/>
          <p:nvPr/>
        </p:nvSpPr>
        <p:spPr>
          <a:xfrm>
            <a:off x="2786254" y="5782392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392" name="TextBox 5391">
            <a:extLst>
              <a:ext uri="{FF2B5EF4-FFF2-40B4-BE49-F238E27FC236}">
                <a16:creationId xmlns:a16="http://schemas.microsoft.com/office/drawing/2014/main" id="{009D180D-C154-DE08-FA09-594908200FF7}"/>
              </a:ext>
            </a:extLst>
          </p:cNvPr>
          <p:cNvSpPr txBox="1"/>
          <p:nvPr/>
        </p:nvSpPr>
        <p:spPr>
          <a:xfrm>
            <a:off x="2171622" y="1803458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48</a:t>
            </a:r>
            <a:endParaRPr lang="en-US" dirty="0">
              <a:cs typeface="Arial"/>
            </a:endParaRPr>
          </a:p>
        </p:txBody>
      </p:sp>
      <p:sp>
        <p:nvSpPr>
          <p:cNvPr id="5394" name="TextBox 5393">
            <a:extLst>
              <a:ext uri="{FF2B5EF4-FFF2-40B4-BE49-F238E27FC236}">
                <a16:creationId xmlns:a16="http://schemas.microsoft.com/office/drawing/2014/main" id="{CDAC28FF-DF2D-40E2-4098-E8C5DF4A014E}"/>
              </a:ext>
            </a:extLst>
          </p:cNvPr>
          <p:cNvSpPr txBox="1"/>
          <p:nvPr/>
        </p:nvSpPr>
        <p:spPr>
          <a:xfrm>
            <a:off x="2171622" y="4822703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</a:p>
        </p:txBody>
      </p:sp>
      <p:sp>
        <p:nvSpPr>
          <p:cNvPr id="5396" name="TextBox 5395">
            <a:extLst>
              <a:ext uri="{FF2B5EF4-FFF2-40B4-BE49-F238E27FC236}">
                <a16:creationId xmlns:a16="http://schemas.microsoft.com/office/drawing/2014/main" id="{9FB9534D-6372-133B-9374-4E3995B51513}"/>
              </a:ext>
            </a:extLst>
          </p:cNvPr>
          <p:cNvSpPr txBox="1"/>
          <p:nvPr/>
        </p:nvSpPr>
        <p:spPr>
          <a:xfrm>
            <a:off x="2171622" y="6170581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5398" name="TextBox 5397">
            <a:extLst>
              <a:ext uri="{FF2B5EF4-FFF2-40B4-BE49-F238E27FC236}">
                <a16:creationId xmlns:a16="http://schemas.microsoft.com/office/drawing/2014/main" id="{249027F7-B078-0E22-A926-631CCD719286}"/>
              </a:ext>
            </a:extLst>
          </p:cNvPr>
          <p:cNvSpPr txBox="1"/>
          <p:nvPr/>
        </p:nvSpPr>
        <p:spPr>
          <a:xfrm>
            <a:off x="2193187" y="2741581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5400" name="TextBox 5399">
            <a:extLst>
              <a:ext uri="{FF2B5EF4-FFF2-40B4-BE49-F238E27FC236}">
                <a16:creationId xmlns:a16="http://schemas.microsoft.com/office/drawing/2014/main" id="{AB4A6002-99A4-8BDE-D275-A60623180864}"/>
              </a:ext>
            </a:extLst>
          </p:cNvPr>
          <p:cNvSpPr txBox="1"/>
          <p:nvPr/>
        </p:nvSpPr>
        <p:spPr>
          <a:xfrm>
            <a:off x="2171620" y="369048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  <p:sp>
        <p:nvSpPr>
          <p:cNvPr id="5402" name="TextBox 5401">
            <a:extLst>
              <a:ext uri="{FF2B5EF4-FFF2-40B4-BE49-F238E27FC236}">
                <a16:creationId xmlns:a16="http://schemas.microsoft.com/office/drawing/2014/main" id="{41E020C9-976F-0055-5E75-74FB8BCF1F74}"/>
              </a:ext>
            </a:extLst>
          </p:cNvPr>
          <p:cNvSpPr txBox="1"/>
          <p:nvPr/>
        </p:nvSpPr>
        <p:spPr>
          <a:xfrm>
            <a:off x="2139273" y="221321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404" name="TextBox 5403">
            <a:extLst>
              <a:ext uri="{FF2B5EF4-FFF2-40B4-BE49-F238E27FC236}">
                <a16:creationId xmlns:a16="http://schemas.microsoft.com/office/drawing/2014/main" id="{14285039-BF9F-AC47-EA54-A315DEF58BD2}"/>
              </a:ext>
            </a:extLst>
          </p:cNvPr>
          <p:cNvSpPr txBox="1"/>
          <p:nvPr/>
        </p:nvSpPr>
        <p:spPr>
          <a:xfrm>
            <a:off x="2139273" y="5221675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</a:p>
        </p:txBody>
      </p:sp>
      <p:sp>
        <p:nvSpPr>
          <p:cNvPr id="5406" name="TextBox 5405">
            <a:extLst>
              <a:ext uri="{FF2B5EF4-FFF2-40B4-BE49-F238E27FC236}">
                <a16:creationId xmlns:a16="http://schemas.microsoft.com/office/drawing/2014/main" id="{40DD4214-4AF6-3C9E-1CFD-DEA3528518D7}"/>
              </a:ext>
            </a:extLst>
          </p:cNvPr>
          <p:cNvSpPr txBox="1"/>
          <p:nvPr/>
        </p:nvSpPr>
        <p:spPr>
          <a:xfrm>
            <a:off x="2171621" y="3194468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408" name="TextBox 5407">
            <a:extLst>
              <a:ext uri="{FF2B5EF4-FFF2-40B4-BE49-F238E27FC236}">
                <a16:creationId xmlns:a16="http://schemas.microsoft.com/office/drawing/2014/main" id="{E003C6EB-0A53-D901-4CE2-9E8C0B36B3E4}"/>
              </a:ext>
            </a:extLst>
          </p:cNvPr>
          <p:cNvSpPr txBox="1"/>
          <p:nvPr/>
        </p:nvSpPr>
        <p:spPr>
          <a:xfrm>
            <a:off x="2128488" y="4143372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410" name="TextBox 5409">
            <a:extLst>
              <a:ext uri="{FF2B5EF4-FFF2-40B4-BE49-F238E27FC236}">
                <a16:creationId xmlns:a16="http://schemas.microsoft.com/office/drawing/2014/main" id="{D79FEFB7-842E-CD70-F517-B8F50BBF6F01}"/>
              </a:ext>
            </a:extLst>
          </p:cNvPr>
          <p:cNvSpPr txBox="1"/>
          <p:nvPr/>
        </p:nvSpPr>
        <p:spPr>
          <a:xfrm>
            <a:off x="2171622" y="577160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412" name="TextBox 5411">
            <a:extLst>
              <a:ext uri="{FF2B5EF4-FFF2-40B4-BE49-F238E27FC236}">
                <a16:creationId xmlns:a16="http://schemas.microsoft.com/office/drawing/2014/main" id="{6EF7D7D7-2546-A93E-74B1-A7ABD9200382}"/>
              </a:ext>
            </a:extLst>
          </p:cNvPr>
          <p:cNvSpPr txBox="1"/>
          <p:nvPr/>
        </p:nvSpPr>
        <p:spPr>
          <a:xfrm>
            <a:off x="1524641" y="1835807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9</a:t>
            </a:r>
          </a:p>
        </p:txBody>
      </p:sp>
      <p:sp>
        <p:nvSpPr>
          <p:cNvPr id="5414" name="TextBox 5413">
            <a:extLst>
              <a:ext uri="{FF2B5EF4-FFF2-40B4-BE49-F238E27FC236}">
                <a16:creationId xmlns:a16="http://schemas.microsoft.com/office/drawing/2014/main" id="{1034E7B8-EAFF-4EE7-EBCF-C7015F35CAD0}"/>
              </a:ext>
            </a:extLst>
          </p:cNvPr>
          <p:cNvSpPr txBox="1"/>
          <p:nvPr/>
        </p:nvSpPr>
        <p:spPr>
          <a:xfrm>
            <a:off x="1535424" y="4865835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63</a:t>
            </a:r>
          </a:p>
        </p:txBody>
      </p:sp>
      <p:sp>
        <p:nvSpPr>
          <p:cNvPr id="5416" name="TextBox 5415">
            <a:extLst>
              <a:ext uri="{FF2B5EF4-FFF2-40B4-BE49-F238E27FC236}">
                <a16:creationId xmlns:a16="http://schemas.microsoft.com/office/drawing/2014/main" id="{3DD414C7-100C-4C2B-FA2C-4A0E47C783AD}"/>
              </a:ext>
            </a:extLst>
          </p:cNvPr>
          <p:cNvSpPr txBox="1"/>
          <p:nvPr/>
        </p:nvSpPr>
        <p:spPr>
          <a:xfrm>
            <a:off x="1535424" y="6246062"/>
            <a:ext cx="547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5418" name="TextBox 5417">
            <a:extLst>
              <a:ext uri="{FF2B5EF4-FFF2-40B4-BE49-F238E27FC236}">
                <a16:creationId xmlns:a16="http://schemas.microsoft.com/office/drawing/2014/main" id="{99F052CD-7A69-2527-2E14-83C503011603}"/>
              </a:ext>
            </a:extLst>
          </p:cNvPr>
          <p:cNvSpPr txBox="1"/>
          <p:nvPr/>
        </p:nvSpPr>
        <p:spPr>
          <a:xfrm>
            <a:off x="1535423" y="278471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5420" name="TextBox 5419">
            <a:extLst>
              <a:ext uri="{FF2B5EF4-FFF2-40B4-BE49-F238E27FC236}">
                <a16:creationId xmlns:a16="http://schemas.microsoft.com/office/drawing/2014/main" id="{B4E3196B-CD91-4C27-0D9E-4167422892AB}"/>
              </a:ext>
            </a:extLst>
          </p:cNvPr>
          <p:cNvSpPr txBox="1"/>
          <p:nvPr/>
        </p:nvSpPr>
        <p:spPr>
          <a:xfrm>
            <a:off x="1535422" y="3744400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422" name="TextBox 5421">
            <a:extLst>
              <a:ext uri="{FF2B5EF4-FFF2-40B4-BE49-F238E27FC236}">
                <a16:creationId xmlns:a16="http://schemas.microsoft.com/office/drawing/2014/main" id="{4A869EF9-FF95-7F54-1DAF-E9A084C8F707}"/>
              </a:ext>
            </a:extLst>
          </p:cNvPr>
          <p:cNvSpPr txBox="1"/>
          <p:nvPr/>
        </p:nvSpPr>
        <p:spPr>
          <a:xfrm>
            <a:off x="1503075" y="2288694"/>
            <a:ext cx="482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28</a:t>
            </a:r>
            <a:endParaRPr lang="en-US" dirty="0">
              <a:cs typeface="Arial"/>
            </a:endParaRPr>
          </a:p>
        </p:txBody>
      </p:sp>
      <p:sp>
        <p:nvSpPr>
          <p:cNvPr id="5424" name="TextBox 5423">
            <a:extLst>
              <a:ext uri="{FF2B5EF4-FFF2-40B4-BE49-F238E27FC236}">
                <a16:creationId xmlns:a16="http://schemas.microsoft.com/office/drawing/2014/main" id="{065A4686-B5CF-BE1E-822F-3D17B93644CA}"/>
              </a:ext>
            </a:extLst>
          </p:cNvPr>
          <p:cNvSpPr txBox="1"/>
          <p:nvPr/>
        </p:nvSpPr>
        <p:spPr>
          <a:xfrm>
            <a:off x="1503075" y="528637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76</a:t>
            </a:r>
            <a:endParaRPr lang="en-US" dirty="0">
              <a:cs typeface="Arial"/>
            </a:endParaRPr>
          </a:p>
        </p:txBody>
      </p:sp>
      <p:sp>
        <p:nvSpPr>
          <p:cNvPr id="5426" name="TextBox 5425">
            <a:extLst>
              <a:ext uri="{FF2B5EF4-FFF2-40B4-BE49-F238E27FC236}">
                <a16:creationId xmlns:a16="http://schemas.microsoft.com/office/drawing/2014/main" id="{AA00C1DC-C5C7-D2AE-AF9B-097F91C0D93A}"/>
              </a:ext>
            </a:extLst>
          </p:cNvPr>
          <p:cNvSpPr txBox="1"/>
          <p:nvPr/>
        </p:nvSpPr>
        <p:spPr>
          <a:xfrm>
            <a:off x="1535423" y="3248383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428" name="TextBox 5427">
            <a:extLst>
              <a:ext uri="{FF2B5EF4-FFF2-40B4-BE49-F238E27FC236}">
                <a16:creationId xmlns:a16="http://schemas.microsoft.com/office/drawing/2014/main" id="{9D0CA67B-7875-2279-91BF-3C00BAE66459}"/>
              </a:ext>
            </a:extLst>
          </p:cNvPr>
          <p:cNvSpPr txBox="1"/>
          <p:nvPr/>
        </p:nvSpPr>
        <p:spPr>
          <a:xfrm>
            <a:off x="1492290" y="4186504"/>
            <a:ext cx="493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54</a:t>
            </a:r>
            <a:endParaRPr lang="en-US" dirty="0">
              <a:cs typeface="Arial"/>
            </a:endParaRPr>
          </a:p>
        </p:txBody>
      </p:sp>
      <p:sp>
        <p:nvSpPr>
          <p:cNvPr id="5430" name="TextBox 5429">
            <a:extLst>
              <a:ext uri="{FF2B5EF4-FFF2-40B4-BE49-F238E27FC236}">
                <a16:creationId xmlns:a16="http://schemas.microsoft.com/office/drawing/2014/main" id="{33E4277D-3D63-94BC-96CA-542072CFCA0D}"/>
              </a:ext>
            </a:extLst>
          </p:cNvPr>
          <p:cNvSpPr txBox="1"/>
          <p:nvPr/>
        </p:nvSpPr>
        <p:spPr>
          <a:xfrm>
            <a:off x="1535424" y="5793175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  <p:sp>
        <p:nvSpPr>
          <p:cNvPr id="5432" name="TextBox 5431">
            <a:extLst>
              <a:ext uri="{FF2B5EF4-FFF2-40B4-BE49-F238E27FC236}">
                <a16:creationId xmlns:a16="http://schemas.microsoft.com/office/drawing/2014/main" id="{4703BAA0-03C6-9CEB-2DF5-3559789C6468}"/>
              </a:ext>
            </a:extLst>
          </p:cNvPr>
          <p:cNvSpPr txBox="1"/>
          <p:nvPr/>
        </p:nvSpPr>
        <p:spPr>
          <a:xfrm>
            <a:off x="920792" y="1846590"/>
            <a:ext cx="60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54</a:t>
            </a:r>
          </a:p>
        </p:txBody>
      </p:sp>
      <p:sp>
        <p:nvSpPr>
          <p:cNvPr id="5434" name="TextBox 5433">
            <a:extLst>
              <a:ext uri="{FF2B5EF4-FFF2-40B4-BE49-F238E27FC236}">
                <a16:creationId xmlns:a16="http://schemas.microsoft.com/office/drawing/2014/main" id="{7711B40C-97EC-0521-EE37-9D102DD25EAC}"/>
              </a:ext>
            </a:extLst>
          </p:cNvPr>
          <p:cNvSpPr txBox="1"/>
          <p:nvPr/>
        </p:nvSpPr>
        <p:spPr>
          <a:xfrm>
            <a:off x="920792" y="4865835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63</a:t>
            </a:r>
            <a:endParaRPr lang="en-US" dirty="0">
              <a:cs typeface="Arial"/>
            </a:endParaRPr>
          </a:p>
        </p:txBody>
      </p:sp>
      <p:sp>
        <p:nvSpPr>
          <p:cNvPr id="5436" name="TextBox 5435">
            <a:extLst>
              <a:ext uri="{FF2B5EF4-FFF2-40B4-BE49-F238E27FC236}">
                <a16:creationId xmlns:a16="http://schemas.microsoft.com/office/drawing/2014/main" id="{CC111830-EB0D-40C9-FEA5-E798421F0C30}"/>
              </a:ext>
            </a:extLst>
          </p:cNvPr>
          <p:cNvSpPr txBox="1"/>
          <p:nvPr/>
        </p:nvSpPr>
        <p:spPr>
          <a:xfrm>
            <a:off x="920792" y="6246062"/>
            <a:ext cx="784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92</a:t>
            </a:r>
            <a:endParaRPr lang="en-US" dirty="0">
              <a:cs typeface="Arial"/>
            </a:endParaRPr>
          </a:p>
        </p:txBody>
      </p:sp>
      <p:sp>
        <p:nvSpPr>
          <p:cNvPr id="5438" name="TextBox 5437">
            <a:extLst>
              <a:ext uri="{FF2B5EF4-FFF2-40B4-BE49-F238E27FC236}">
                <a16:creationId xmlns:a16="http://schemas.microsoft.com/office/drawing/2014/main" id="{C79CA26C-6DA4-4509-6092-94AD71F2248D}"/>
              </a:ext>
            </a:extLst>
          </p:cNvPr>
          <p:cNvSpPr txBox="1"/>
          <p:nvPr/>
        </p:nvSpPr>
        <p:spPr>
          <a:xfrm>
            <a:off x="920791" y="280627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48</a:t>
            </a:r>
          </a:p>
        </p:txBody>
      </p:sp>
      <p:sp>
        <p:nvSpPr>
          <p:cNvPr id="5440" name="TextBox 5439">
            <a:extLst>
              <a:ext uri="{FF2B5EF4-FFF2-40B4-BE49-F238E27FC236}">
                <a16:creationId xmlns:a16="http://schemas.microsoft.com/office/drawing/2014/main" id="{F02A8248-743E-EDB4-9E1E-3E4505F0AF23}"/>
              </a:ext>
            </a:extLst>
          </p:cNvPr>
          <p:cNvSpPr txBox="1"/>
          <p:nvPr/>
        </p:nvSpPr>
        <p:spPr>
          <a:xfrm>
            <a:off x="920790" y="3765966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5442" name="TextBox 5441">
            <a:extLst>
              <a:ext uri="{FF2B5EF4-FFF2-40B4-BE49-F238E27FC236}">
                <a16:creationId xmlns:a16="http://schemas.microsoft.com/office/drawing/2014/main" id="{08BE2870-641D-C53C-A79A-A037E9B498D7}"/>
              </a:ext>
            </a:extLst>
          </p:cNvPr>
          <p:cNvSpPr txBox="1"/>
          <p:nvPr/>
        </p:nvSpPr>
        <p:spPr>
          <a:xfrm>
            <a:off x="888443" y="2288694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28</a:t>
            </a:r>
          </a:p>
        </p:txBody>
      </p:sp>
      <p:sp>
        <p:nvSpPr>
          <p:cNvPr id="5444" name="TextBox 5443">
            <a:extLst>
              <a:ext uri="{FF2B5EF4-FFF2-40B4-BE49-F238E27FC236}">
                <a16:creationId xmlns:a16="http://schemas.microsoft.com/office/drawing/2014/main" id="{6DABEDCE-4AE6-F8D5-7591-995339EB40DB}"/>
              </a:ext>
            </a:extLst>
          </p:cNvPr>
          <p:cNvSpPr txBox="1"/>
          <p:nvPr/>
        </p:nvSpPr>
        <p:spPr>
          <a:xfrm>
            <a:off x="888443" y="5307939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76</a:t>
            </a:r>
          </a:p>
        </p:txBody>
      </p:sp>
      <p:sp>
        <p:nvSpPr>
          <p:cNvPr id="5446" name="TextBox 5445">
            <a:extLst>
              <a:ext uri="{FF2B5EF4-FFF2-40B4-BE49-F238E27FC236}">
                <a16:creationId xmlns:a16="http://schemas.microsoft.com/office/drawing/2014/main" id="{4A2AEDB1-627D-0FF7-2BF5-72BBC501547B}"/>
              </a:ext>
            </a:extLst>
          </p:cNvPr>
          <p:cNvSpPr txBox="1"/>
          <p:nvPr/>
        </p:nvSpPr>
        <p:spPr>
          <a:xfrm>
            <a:off x="920791" y="3248383"/>
            <a:ext cx="611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22</a:t>
            </a:r>
            <a:endParaRPr lang="en-US" dirty="0">
              <a:cs typeface="Arial"/>
            </a:endParaRPr>
          </a:p>
        </p:txBody>
      </p:sp>
      <p:sp>
        <p:nvSpPr>
          <p:cNvPr id="5448" name="TextBox 5447">
            <a:extLst>
              <a:ext uri="{FF2B5EF4-FFF2-40B4-BE49-F238E27FC236}">
                <a16:creationId xmlns:a16="http://schemas.microsoft.com/office/drawing/2014/main" id="{E820F808-917D-21E1-C9B9-357F975C6192}"/>
              </a:ext>
            </a:extLst>
          </p:cNvPr>
          <p:cNvSpPr txBox="1"/>
          <p:nvPr/>
        </p:nvSpPr>
        <p:spPr>
          <a:xfrm>
            <a:off x="888441" y="4208070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9</a:t>
            </a:r>
            <a:endParaRPr lang="en-US" dirty="0">
              <a:cs typeface="Arial"/>
            </a:endParaRPr>
          </a:p>
        </p:txBody>
      </p:sp>
      <p:sp>
        <p:nvSpPr>
          <p:cNvPr id="5450" name="TextBox 5449">
            <a:extLst>
              <a:ext uri="{FF2B5EF4-FFF2-40B4-BE49-F238E27FC236}">
                <a16:creationId xmlns:a16="http://schemas.microsoft.com/office/drawing/2014/main" id="{B7851483-D4FF-E2C3-A85D-EEC4B819A889}"/>
              </a:ext>
            </a:extLst>
          </p:cNvPr>
          <p:cNvSpPr txBox="1"/>
          <p:nvPr/>
        </p:nvSpPr>
        <p:spPr>
          <a:xfrm>
            <a:off x="920792" y="5814741"/>
            <a:ext cx="52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81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324</Words>
  <Application>Microsoft Office PowerPoint</Application>
  <PresentationFormat>On-screen Show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 Alexander</cp:lastModifiedBy>
  <cp:revision>305</cp:revision>
  <dcterms:created xsi:type="dcterms:W3CDTF">2006-03-17T02:26:05Z</dcterms:created>
  <dcterms:modified xsi:type="dcterms:W3CDTF">2025-04-15T02:11:27Z</dcterms:modified>
</cp:coreProperties>
</file>