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57" r:id="rId5"/>
    <p:sldId id="259" r:id="rId6"/>
    <p:sldId id="269" r:id="rId7"/>
    <p:sldId id="261" r:id="rId8"/>
    <p:sldId id="265" r:id="rId9"/>
    <p:sldId id="266" r:id="rId10"/>
    <p:sldId id="264" r:id="rId11"/>
    <p:sldId id="268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1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3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EB0A6-3158-403F-8759-13B6C17790ED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A447-62DC-407C-B0E9-B9A56AD18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6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ActiveMQ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Master/Slave Cluster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71707"/>
              </p:ext>
            </p:extLst>
          </p:nvPr>
        </p:nvGraphicFramePr>
        <p:xfrm>
          <a:off x="247649" y="4130833"/>
          <a:ext cx="11782425" cy="189849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4094470172"/>
                    </a:ext>
                  </a:extLst>
                </a:gridCol>
                <a:gridCol w="2884169">
                  <a:extLst>
                    <a:ext uri="{9D8B030D-6E8A-4147-A177-3AD203B41FA5}">
                      <a16:colId xmlns:a16="http://schemas.microsoft.com/office/drawing/2014/main" val="686558386"/>
                    </a:ext>
                  </a:extLst>
                </a:gridCol>
                <a:gridCol w="2356485">
                  <a:extLst>
                    <a:ext uri="{9D8B030D-6E8A-4147-A177-3AD203B41FA5}">
                      <a16:colId xmlns:a16="http://schemas.microsoft.com/office/drawing/2014/main" val="930855041"/>
                    </a:ext>
                  </a:extLst>
                </a:gridCol>
                <a:gridCol w="2322196">
                  <a:extLst>
                    <a:ext uri="{9D8B030D-6E8A-4147-A177-3AD203B41FA5}">
                      <a16:colId xmlns:a16="http://schemas.microsoft.com/office/drawing/2014/main" val="3027264701"/>
                    </a:ext>
                  </a:extLst>
                </a:gridCol>
                <a:gridCol w="2390774">
                  <a:extLst>
                    <a:ext uri="{9D8B030D-6E8A-4147-A177-3AD203B41FA5}">
                      <a16:colId xmlns:a16="http://schemas.microsoft.com/office/drawing/2014/main" val="535766303"/>
                    </a:ext>
                  </a:extLst>
                </a:gridCol>
              </a:tblGrid>
              <a:tr h="421887">
                <a:tc>
                  <a:txBody>
                    <a:bodyPr/>
                    <a:lstStyle/>
                    <a:p>
                      <a:r>
                        <a:rPr lang="en-US" dirty="0"/>
                        <a:t>Broker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Home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Openwire 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Web 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397963"/>
                  </a:ext>
                </a:extLst>
              </a:tr>
              <a:tr h="738302">
                <a:tc>
                  <a:txBody>
                    <a:bodyPr/>
                    <a:lstStyle/>
                    <a:p>
                      <a:r>
                        <a:rPr lang="en-US"/>
                        <a:t>broker-1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..\</a:t>
                      </a:r>
                      <a:r>
                        <a:rPr lang="en-US" dirty="0" err="1" smtClean="0"/>
                        <a:t>master_slave</a:t>
                      </a:r>
                      <a:r>
                        <a:rPr lang="en-US" dirty="0" smtClean="0"/>
                        <a:t>\broker-1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61816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8861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..\data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915100"/>
                  </a:ext>
                </a:extLst>
              </a:tr>
              <a:tr h="738302">
                <a:tc>
                  <a:txBody>
                    <a:bodyPr/>
                    <a:lstStyle/>
                    <a:p>
                      <a:r>
                        <a:rPr lang="en-US"/>
                        <a:t>broker-2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..\</a:t>
                      </a:r>
                      <a:r>
                        <a:rPr lang="en-US" altLang="ko-KR" dirty="0" err="1" smtClean="0"/>
                        <a:t>master_slave</a:t>
                      </a:r>
                      <a:r>
                        <a:rPr lang="en-US" dirty="0" smtClean="0"/>
                        <a:t>\broker-2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61826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8862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..\data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48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45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90512"/>
            <a:ext cx="97440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ActiveMQ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Dynamic Network Cluster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66173"/>
              </p:ext>
            </p:extLst>
          </p:nvPr>
        </p:nvGraphicFramePr>
        <p:xfrm>
          <a:off x="299258" y="3830883"/>
          <a:ext cx="11154295" cy="158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15267">
                  <a:extLst>
                    <a:ext uri="{9D8B030D-6E8A-4147-A177-3AD203B41FA5}">
                      <a16:colId xmlns:a16="http://schemas.microsoft.com/office/drawing/2014/main" val="1742032349"/>
                    </a:ext>
                  </a:extLst>
                </a:gridCol>
                <a:gridCol w="3122988">
                  <a:extLst>
                    <a:ext uri="{9D8B030D-6E8A-4147-A177-3AD203B41FA5}">
                      <a16:colId xmlns:a16="http://schemas.microsoft.com/office/drawing/2014/main" val="1318858896"/>
                    </a:ext>
                  </a:extLst>
                </a:gridCol>
                <a:gridCol w="1954322">
                  <a:extLst>
                    <a:ext uri="{9D8B030D-6E8A-4147-A177-3AD203B41FA5}">
                      <a16:colId xmlns:a16="http://schemas.microsoft.com/office/drawing/2014/main" val="2713932124"/>
                    </a:ext>
                  </a:extLst>
                </a:gridCol>
                <a:gridCol w="2230859">
                  <a:extLst>
                    <a:ext uri="{9D8B030D-6E8A-4147-A177-3AD203B41FA5}">
                      <a16:colId xmlns:a16="http://schemas.microsoft.com/office/drawing/2014/main" val="3450877257"/>
                    </a:ext>
                  </a:extLst>
                </a:gridCol>
                <a:gridCol w="2230859">
                  <a:extLst>
                    <a:ext uri="{9D8B030D-6E8A-4147-A177-3AD203B41FA5}">
                      <a16:colId xmlns:a16="http://schemas.microsoft.com/office/drawing/2014/main" val="2382197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Broker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Home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Openwire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Port</a:t>
                      </a:r>
                    </a:p>
                    <a:p>
                      <a:pPr algn="ctr"/>
                      <a:r>
                        <a:rPr lang="en-US" sz="1600" dirty="0" smtClean="0"/>
                        <a:t>(activemq.xml)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Web </a:t>
                      </a:r>
                      <a:r>
                        <a:rPr lang="en-US" sz="1600" dirty="0" smtClean="0"/>
                        <a:t>Port</a:t>
                      </a:r>
                    </a:p>
                    <a:p>
                      <a:pPr algn="ctr"/>
                      <a:r>
                        <a:rPr lang="en-US" sz="1600" dirty="0" smtClean="0"/>
                        <a:t>(jetty.xml)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</a:t>
                      </a:r>
                      <a:r>
                        <a:rPr lang="en-US" sz="1600" dirty="0" smtClean="0"/>
                        <a:t>Path</a:t>
                      </a:r>
                    </a:p>
                    <a:p>
                      <a:pPr algn="ctr"/>
                      <a:r>
                        <a:rPr lang="en-US" sz="1600" dirty="0" smtClean="0"/>
                        <a:t>(broker-*.bat)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351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broker-1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..\cluster\dynamic-broker-1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61626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8163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\broker-1\data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811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broker-2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..\cluster\dynamic-broker-2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61636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8164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\broker-2\data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04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broker-3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..\cluster\dynamic-broker-3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61646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8165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\broker-3\data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88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26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38287"/>
            <a:ext cx="8382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633412"/>
            <a:ext cx="9420225" cy="6042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854" y="315265"/>
            <a:ext cx="643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Broker-1 : </a:t>
            </a:r>
            <a:r>
              <a:rPr lang="en-US" altLang="ko-KR" dirty="0" err="1" smtClean="0"/>
              <a:t>openwire</a:t>
            </a:r>
            <a:r>
              <a:rPr lang="en-US" altLang="ko-KR" dirty="0" smtClean="0"/>
              <a:t> port = 61626, web console port =8163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29854" y="1524000"/>
            <a:ext cx="1589546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9675" y="3076575"/>
            <a:ext cx="5981700" cy="495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09675" y="4610100"/>
            <a:ext cx="2933700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29854" y="5166372"/>
            <a:ext cx="6790196" cy="539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7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54" y="684597"/>
            <a:ext cx="8882743" cy="5697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854" y="315265"/>
            <a:ext cx="651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Broker-2 : </a:t>
            </a:r>
            <a:r>
              <a:rPr lang="en-US" altLang="ko-KR" dirty="0" err="1" smtClean="0"/>
              <a:t>openwire</a:t>
            </a:r>
            <a:r>
              <a:rPr lang="en-US" altLang="ko-KR" dirty="0" smtClean="0"/>
              <a:t> port = 61636, web console port = 8164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7651" y="1845425"/>
            <a:ext cx="1379913" cy="22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26653" y="4206239"/>
            <a:ext cx="2805513" cy="166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26654" y="4663440"/>
            <a:ext cx="6421550" cy="1080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26653" y="3300153"/>
            <a:ext cx="5498838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9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852915"/>
            <a:ext cx="9361715" cy="6005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9854" y="315265"/>
            <a:ext cx="651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Broker-3 : </a:t>
            </a:r>
            <a:r>
              <a:rPr lang="en-US" altLang="ko-KR" dirty="0" err="1" smtClean="0"/>
              <a:t>openwire</a:t>
            </a:r>
            <a:r>
              <a:rPr lang="en-US" altLang="ko-KR" dirty="0" smtClean="0"/>
              <a:t> port = 61646, web console port = 8165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2114" y="1853738"/>
            <a:ext cx="1411581" cy="257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2113" y="3333404"/>
            <a:ext cx="5825639" cy="532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2114" y="5095702"/>
            <a:ext cx="6740039" cy="88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32113" y="4389120"/>
            <a:ext cx="2924498" cy="99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21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90512"/>
            <a:ext cx="9744075" cy="6276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62698" y="2277687"/>
            <a:ext cx="748146" cy="40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8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90512"/>
            <a:ext cx="9744075" cy="6276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89862" y="2053244"/>
            <a:ext cx="972589" cy="382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6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8" y="370574"/>
            <a:ext cx="11739402" cy="61395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4300" y="1514475"/>
            <a:ext cx="2838450" cy="1438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29854" y="809720"/>
            <a:ext cx="9780814" cy="5835966"/>
            <a:chOff x="988785" y="410709"/>
            <a:chExt cx="9780814" cy="58359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785" y="410709"/>
              <a:ext cx="9780814" cy="583596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988785" y="2453322"/>
              <a:ext cx="5786665" cy="4486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41185" y="1030287"/>
              <a:ext cx="1042987" cy="203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29854" y="315265"/>
            <a:ext cx="634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 : </a:t>
            </a:r>
            <a:r>
              <a:rPr lang="en-US" altLang="ko-KR" dirty="0" err="1" smtClean="0"/>
              <a:t>openwire</a:t>
            </a:r>
            <a:r>
              <a:rPr lang="en-US" altLang="ko-KR" dirty="0" smtClean="0"/>
              <a:t> port = 61816), web console port =8861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13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4669" y="265389"/>
            <a:ext cx="62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Slave : </a:t>
            </a:r>
            <a:r>
              <a:rPr lang="en-US" altLang="ko-KR" dirty="0" err="1" smtClean="0"/>
              <a:t>openwire</a:t>
            </a:r>
            <a:r>
              <a:rPr lang="en-US" altLang="ko-KR" dirty="0" smtClean="0"/>
              <a:t> port = 61826, web console port = 8862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304669" y="634721"/>
            <a:ext cx="9577614" cy="5714722"/>
            <a:chOff x="405941" y="684597"/>
            <a:chExt cx="9577614" cy="5714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941" y="684597"/>
              <a:ext cx="9577614" cy="5714722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77379" y="1215370"/>
              <a:ext cx="1042987" cy="203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5941" y="2753657"/>
              <a:ext cx="5780547" cy="5419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714750" y="2714625"/>
              <a:ext cx="1738313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858000" y="3625850"/>
              <a:ext cx="3000375" cy="12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0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ActiveMQ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Static Network Cluster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41475"/>
              </p:ext>
            </p:extLst>
          </p:nvPr>
        </p:nvGraphicFramePr>
        <p:xfrm>
          <a:off x="299258" y="3830883"/>
          <a:ext cx="11154295" cy="158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15267">
                  <a:extLst>
                    <a:ext uri="{9D8B030D-6E8A-4147-A177-3AD203B41FA5}">
                      <a16:colId xmlns:a16="http://schemas.microsoft.com/office/drawing/2014/main" val="1742032349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1318858896"/>
                    </a:ext>
                  </a:extLst>
                </a:gridCol>
                <a:gridCol w="3010385">
                  <a:extLst>
                    <a:ext uri="{9D8B030D-6E8A-4147-A177-3AD203B41FA5}">
                      <a16:colId xmlns:a16="http://schemas.microsoft.com/office/drawing/2014/main" val="2713932124"/>
                    </a:ext>
                  </a:extLst>
                </a:gridCol>
                <a:gridCol w="2230859">
                  <a:extLst>
                    <a:ext uri="{9D8B030D-6E8A-4147-A177-3AD203B41FA5}">
                      <a16:colId xmlns:a16="http://schemas.microsoft.com/office/drawing/2014/main" val="3450877257"/>
                    </a:ext>
                  </a:extLst>
                </a:gridCol>
                <a:gridCol w="2230859">
                  <a:extLst>
                    <a:ext uri="{9D8B030D-6E8A-4147-A177-3AD203B41FA5}">
                      <a16:colId xmlns:a16="http://schemas.microsoft.com/office/drawing/2014/main" val="2382197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Broker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Home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Openwire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Port</a:t>
                      </a:r>
                    </a:p>
                    <a:p>
                      <a:pPr algn="ctr"/>
                      <a:r>
                        <a:rPr lang="en-US" sz="1600" dirty="0" smtClean="0"/>
                        <a:t>(activemq.xml)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Web </a:t>
                      </a:r>
                      <a:r>
                        <a:rPr lang="en-US" sz="1600" dirty="0" smtClean="0"/>
                        <a:t>Port</a:t>
                      </a:r>
                    </a:p>
                    <a:p>
                      <a:pPr algn="ctr"/>
                      <a:r>
                        <a:rPr lang="en-US" sz="1600" dirty="0" smtClean="0"/>
                        <a:t>(jetty.xml)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</a:t>
                      </a:r>
                      <a:r>
                        <a:rPr lang="en-US" sz="1600" dirty="0" smtClean="0"/>
                        <a:t>Path</a:t>
                      </a:r>
                    </a:p>
                    <a:p>
                      <a:pPr algn="ctr"/>
                      <a:r>
                        <a:rPr lang="en-US" sz="1600" dirty="0" smtClean="0"/>
                        <a:t>(broker-*.bat)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351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broker-1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..\static\broker-1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61816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8861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..\data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811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broker-2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..\</a:t>
                      </a:r>
                      <a:r>
                        <a:rPr lang="en-US" altLang="ko-KR" sz="1600" dirty="0" smtClean="0"/>
                        <a:t>static</a:t>
                      </a:r>
                      <a:r>
                        <a:rPr lang="en-US" sz="1600" dirty="0" smtClean="0"/>
                        <a:t>\broker-2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61826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8862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..\data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04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broker-3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..\</a:t>
                      </a:r>
                      <a:r>
                        <a:rPr lang="en-US" altLang="ko-KR" sz="1600" dirty="0" smtClean="0"/>
                        <a:t>static</a:t>
                      </a:r>
                      <a:r>
                        <a:rPr lang="en-US" sz="1600" dirty="0" smtClean="0"/>
                        <a:t>\broker-3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61516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5161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\broker-3\data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88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11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995487"/>
            <a:ext cx="8696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8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9854" y="315265"/>
            <a:ext cx="650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Broker-1 : </a:t>
            </a:r>
            <a:r>
              <a:rPr lang="en-US" altLang="ko-KR" dirty="0" err="1" smtClean="0"/>
              <a:t>openwire</a:t>
            </a:r>
            <a:r>
              <a:rPr lang="en-US" altLang="ko-KR" dirty="0" smtClean="0"/>
              <a:t> port = 61816, web console port =8861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33" y="684597"/>
            <a:ext cx="8979239" cy="5759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63782" y="2543695"/>
            <a:ext cx="1454727" cy="357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96785" y="4056611"/>
            <a:ext cx="5503026" cy="440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7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11" y="619869"/>
            <a:ext cx="9725025" cy="6238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711" y="250537"/>
            <a:ext cx="643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Broker-2 : </a:t>
            </a:r>
            <a:r>
              <a:rPr lang="en-US" altLang="ko-KR" dirty="0" err="1" smtClean="0"/>
              <a:t>openwire</a:t>
            </a:r>
            <a:r>
              <a:rPr lang="en-US" altLang="ko-KR" dirty="0" smtClean="0"/>
              <a:t> port = 61826, web console port =8862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7557" y="4039120"/>
            <a:ext cx="1454727" cy="357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78882" y="6306070"/>
            <a:ext cx="3328008" cy="357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1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11" y="619869"/>
            <a:ext cx="9725025" cy="6238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711" y="250537"/>
            <a:ext cx="643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Broker-3 : </a:t>
            </a:r>
            <a:r>
              <a:rPr lang="en-US" altLang="ko-KR" dirty="0" err="1" smtClean="0"/>
              <a:t>openwire</a:t>
            </a:r>
            <a:r>
              <a:rPr lang="en-US" altLang="ko-KR" dirty="0" smtClean="0"/>
              <a:t> port = 61826, web console port =8862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5820" y="2499360"/>
            <a:ext cx="1348740" cy="220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2000" y="4076700"/>
            <a:ext cx="6256020" cy="480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7740" y="5265420"/>
            <a:ext cx="5631180" cy="701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9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207</Words>
  <Application>Microsoft Office PowerPoint</Application>
  <PresentationFormat>와이드스크린</PresentationFormat>
  <Paragraphs>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ActiveMQ Master/Slave Cluster</vt:lpstr>
      <vt:lpstr>PowerPoint 프레젠테이션</vt:lpstr>
      <vt:lpstr>PowerPoint 프레젠테이션</vt:lpstr>
      <vt:lpstr>PowerPoint 프레젠테이션</vt:lpstr>
      <vt:lpstr>ActiveMQ Static Network Cluster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ActiveMQ Dynamic Network Cluster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ActiveMQ Master/Slave Cluster</dc:title>
  <dc:creator>admin</dc:creator>
  <cp:lastModifiedBy>admin</cp:lastModifiedBy>
  <cp:revision>37</cp:revision>
  <dcterms:created xsi:type="dcterms:W3CDTF">2018-05-03T07:23:07Z</dcterms:created>
  <dcterms:modified xsi:type="dcterms:W3CDTF">2018-05-08T00:08:25Z</dcterms:modified>
</cp:coreProperties>
</file>