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2B6-15C7-46A3-914C-CE1C03573FF7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2083-7E92-4EE4-A11D-F41ABC689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88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2B6-15C7-46A3-914C-CE1C03573FF7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2083-7E92-4EE4-A11D-F41ABC689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2B6-15C7-46A3-914C-CE1C03573FF7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2083-7E92-4EE4-A11D-F41ABC689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74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2B6-15C7-46A3-914C-CE1C03573FF7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2083-7E92-4EE4-A11D-F41ABC689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90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2B6-15C7-46A3-914C-CE1C03573FF7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2083-7E92-4EE4-A11D-F41ABC689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5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2B6-15C7-46A3-914C-CE1C03573FF7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2083-7E92-4EE4-A11D-F41ABC689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59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2B6-15C7-46A3-914C-CE1C03573FF7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2083-7E92-4EE4-A11D-F41ABC689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5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2B6-15C7-46A3-914C-CE1C03573FF7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2083-7E92-4EE4-A11D-F41ABC689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05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2B6-15C7-46A3-914C-CE1C03573FF7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2083-7E92-4EE4-A11D-F41ABC689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29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2B6-15C7-46A3-914C-CE1C03573FF7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2083-7E92-4EE4-A11D-F41ABC689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21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2B6-15C7-46A3-914C-CE1C03573FF7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2083-7E92-4EE4-A11D-F41ABC689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7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4C2B6-15C7-46A3-914C-CE1C03573FF7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82083-7E92-4EE4-A11D-F41ABC689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83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351313" y="340722"/>
            <a:ext cx="2046515" cy="478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</a:rPr>
              <a:t>タイトル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02221" y="993503"/>
            <a:ext cx="3149600" cy="41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</a:rPr>
              <a:t>ステージ選択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直線コネクタ 7"/>
          <p:cNvCxnSpPr>
            <a:stCxn id="5" idx="2"/>
            <a:endCxn id="6" idx="0"/>
          </p:cNvCxnSpPr>
          <p:nvPr/>
        </p:nvCxnSpPr>
        <p:spPr>
          <a:xfrm>
            <a:off x="3374571" y="819693"/>
            <a:ext cx="2450" cy="17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135471" y="1996440"/>
            <a:ext cx="13335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ステージ１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900" dirty="0" smtClean="0">
                <a:solidFill>
                  <a:srgbClr val="FF0000"/>
                </a:solidFill>
              </a:rPr>
              <a:t>（チュートリアル有）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02921" y="1996440"/>
            <a:ext cx="13384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ステージ２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270371" y="1996440"/>
            <a:ext cx="13433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ステージ３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コネクタ 13"/>
          <p:cNvCxnSpPr>
            <a:stCxn id="6" idx="2"/>
            <a:endCxn id="11" idx="0"/>
          </p:cNvCxnSpPr>
          <p:nvPr/>
        </p:nvCxnSpPr>
        <p:spPr>
          <a:xfrm flipH="1">
            <a:off x="3372121" y="1409700"/>
            <a:ext cx="4900" cy="58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2"/>
            <a:endCxn id="10" idx="0"/>
          </p:cNvCxnSpPr>
          <p:nvPr/>
        </p:nvCxnSpPr>
        <p:spPr>
          <a:xfrm flipH="1">
            <a:off x="1802221" y="1409700"/>
            <a:ext cx="1574800" cy="58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6" idx="2"/>
            <a:endCxn id="12" idx="0"/>
          </p:cNvCxnSpPr>
          <p:nvPr/>
        </p:nvCxnSpPr>
        <p:spPr>
          <a:xfrm>
            <a:off x="3377021" y="1409700"/>
            <a:ext cx="1565000" cy="58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3639036" y="3528060"/>
            <a:ext cx="13335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GAME</a:t>
            </a:r>
            <a:r>
              <a:rPr lang="en-US" altLang="ja-JP" dirty="0">
                <a:solidFill>
                  <a:srgbClr val="FF0000"/>
                </a:solidFill>
              </a:rPr>
              <a:t>OVER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727574" y="3505200"/>
            <a:ext cx="1444629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GAMECLEAR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2" name="直線コネクタ 41"/>
          <p:cNvCxnSpPr>
            <a:stCxn id="10" idx="2"/>
            <a:endCxn id="40" idx="0"/>
          </p:cNvCxnSpPr>
          <p:nvPr/>
        </p:nvCxnSpPr>
        <p:spPr>
          <a:xfrm>
            <a:off x="1802221" y="2484120"/>
            <a:ext cx="647668" cy="1021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1" idx="2"/>
            <a:endCxn id="40" idx="0"/>
          </p:cNvCxnSpPr>
          <p:nvPr/>
        </p:nvCxnSpPr>
        <p:spPr>
          <a:xfrm flipH="1">
            <a:off x="2449889" y="2484120"/>
            <a:ext cx="922232" cy="1021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2" idx="2"/>
            <a:endCxn id="40" idx="0"/>
          </p:cNvCxnSpPr>
          <p:nvPr/>
        </p:nvCxnSpPr>
        <p:spPr>
          <a:xfrm flipH="1">
            <a:off x="2449889" y="2484120"/>
            <a:ext cx="2492132" cy="1021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9" idx="0"/>
          </p:cNvCxnSpPr>
          <p:nvPr/>
        </p:nvCxnSpPr>
        <p:spPr>
          <a:xfrm>
            <a:off x="1802221" y="2484120"/>
            <a:ext cx="2503565" cy="1043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11" idx="2"/>
            <a:endCxn id="39" idx="0"/>
          </p:cNvCxnSpPr>
          <p:nvPr/>
        </p:nvCxnSpPr>
        <p:spPr>
          <a:xfrm>
            <a:off x="3372121" y="2484120"/>
            <a:ext cx="933665" cy="1043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12" idx="2"/>
            <a:endCxn id="39" idx="0"/>
          </p:cNvCxnSpPr>
          <p:nvPr/>
        </p:nvCxnSpPr>
        <p:spPr>
          <a:xfrm flipH="1">
            <a:off x="4305786" y="2484120"/>
            <a:ext cx="636235" cy="1043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2011951" y="4732020"/>
            <a:ext cx="272034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FF0000"/>
                </a:solidFill>
              </a:rPr>
              <a:t>リザルト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cxnSp>
        <p:nvCxnSpPr>
          <p:cNvPr id="4" name="直線コネクタ 3"/>
          <p:cNvCxnSpPr>
            <a:stCxn id="40" idx="2"/>
            <a:endCxn id="2" idx="0"/>
          </p:cNvCxnSpPr>
          <p:nvPr/>
        </p:nvCxnSpPr>
        <p:spPr>
          <a:xfrm>
            <a:off x="2449889" y="3962400"/>
            <a:ext cx="922232" cy="769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39" idx="2"/>
            <a:endCxn id="2" idx="0"/>
          </p:cNvCxnSpPr>
          <p:nvPr/>
        </p:nvCxnSpPr>
        <p:spPr>
          <a:xfrm flipH="1">
            <a:off x="3372121" y="3985260"/>
            <a:ext cx="933665" cy="74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2" idx="1"/>
          </p:cNvCxnSpPr>
          <p:nvPr/>
        </p:nvCxnSpPr>
        <p:spPr>
          <a:xfrm flipH="1">
            <a:off x="647700" y="5113020"/>
            <a:ext cx="1364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 flipV="1">
            <a:off x="624840" y="580207"/>
            <a:ext cx="22860" cy="453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612412" y="580207"/>
            <a:ext cx="1664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88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16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yuuta</dc:creator>
  <cp:lastModifiedBy>yuuta</cp:lastModifiedBy>
  <cp:revision>3</cp:revision>
  <dcterms:created xsi:type="dcterms:W3CDTF">2020-02-17T07:55:18Z</dcterms:created>
  <dcterms:modified xsi:type="dcterms:W3CDTF">2020-02-17T10:46:32Z</dcterms:modified>
</cp:coreProperties>
</file>