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103905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253411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367518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17275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381969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403850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425668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273377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407208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429481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1E94AB4-732D-402A-8B1E-A50DB1A8ED1F}" type="datetimeFigureOut">
              <a:rPr kumimoji="1" lang="ja-JP" altLang="en-US" smtClean="0"/>
              <a:t>2020/4/9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98583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94AB4-732D-402A-8B1E-A50DB1A8ED1F}" type="datetimeFigureOut">
              <a:rPr kumimoji="1" lang="ja-JP" altLang="en-US" smtClean="0"/>
              <a:t>2020/4/9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0F3E1-CE26-4120-A30B-A97370500262}" type="slidenum">
              <a:rPr kumimoji="1" lang="ja-JP" altLang="en-US" smtClean="0"/>
              <a:t>‹#›</a:t>
            </a:fld>
            <a:endParaRPr kumimoji="1" lang="ja-JP" altLang="en-US"/>
          </a:p>
        </p:txBody>
      </p:sp>
    </p:spTree>
    <p:extLst>
      <p:ext uri="{BB962C8B-B14F-4D97-AF65-F5344CB8AC3E}">
        <p14:creationId xmlns:p14="http://schemas.microsoft.com/office/powerpoint/2010/main" val="208798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jp/url?sa=i&amp;url=https%3A%2F%2Fwww.pinterest.com%2Fpin%2F107242034860537462%2F&amp;psig=AOvVaw1D3QCzXvGj8DaDRmmopeip&amp;ust=1586511595804000&amp;source=images&amp;cd=vfe&amp;ved=0CAIQjRxqFwoTCLi4-8GG2-gCFQAAAAAdAAAAABAD"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www.google.co.jp/url?sa=i&amp;url=https%3A%2F%2Fwww.sozailab.jp%2Fsozai%2Fdetail%2F44601%2F&amp;psig=AOvVaw0a6sej4PFNPew6IpbYRIfv&amp;ust=1586512033167000&amp;source=images&amp;cd=vfe&amp;ved=0CAIQjRxqFwoTCMilz4-I2-gCFQAAAAAdAAAAABAI"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google.co.jp/url?sa=i&amp;url=https%3A%2F%2Fwww.irasutoya.com%2F2018%2F07%2Fblog-post_9.html&amp;psig=AOvVaw36gBJ10j7XFO8majoymlWc&amp;ust=1586513323788000&amp;source=images&amp;cd=vfe&amp;ved=0CAIQjRxqFwoTCJj-qPeM2-gCFQAAAAAdAAAAABAD" TargetMode="External"/><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s://www.google.co.jp/url?sa=i&amp;url=https%3A%2F%2Fwww.pinterest.com%2Fpin%2F107242034860537462%2F&amp;psig=AOvVaw1D3QCzXvGj8DaDRmmopeip&amp;ust=1586511595804000&amp;source=images&amp;cd=vfe&amp;ved=0CAIQjRxqFwoTCLi4-8GG2-gCFQAAAAAdAAAAABAD" TargetMode="External"/><Relationship Id="rId1" Type="http://schemas.openxmlformats.org/officeDocument/2006/relationships/slideLayout" Target="../slideLayouts/slideLayout7.xml"/><Relationship Id="rId6" Type="http://schemas.openxmlformats.org/officeDocument/2006/relationships/hyperlink" Target="https://www.google.co.jp/url?sa=i&amp;url=http%3A%2F%2Fputiya.com%2Fhtml%2Ftool%2Futu01_03.html&amp;psig=AOvVaw26zf-6EpQYQvn7nTi1N3m0&amp;ust=1586513273160000&amp;source=images&amp;cd=vfe&amp;ved=0CAIQjRxqFwoTCKDmiN-M2-gCFQAAAAAdAAAAABAD" TargetMode="External"/><Relationship Id="rId5" Type="http://schemas.openxmlformats.org/officeDocument/2006/relationships/image" Target="../media/image3.jpeg"/><Relationship Id="rId4" Type="http://schemas.openxmlformats.org/officeDocument/2006/relationships/hyperlink" Target="https://www.google.co.jp/url?sa=i&amp;url=https%3A%2F%2Fjp.123rf.com%2Fphoto_41539164_%25E7%2599%25BD%25E3%2581%2584%25E8%2583%258C%25E6%2599%25AF%25E3%2581%25AB%25E5%2588%2586%25E9%259B%25A2%25E3%2581%2595%25E3%2582%258C%25E3%2581%259F%25E6%25B2%25B9%25E3%2581%25AE%25E3%2583%2589%25E3%2583%25AD%25E3%2583%2583%25E3%2583%2597%25E3%2581%2597%25E3%2581%25BE%25E3%2581%2599%25E3%2580%2582%25E3%2582%25A4%25E3%2583%25A9%25E3%2582%25B9%25E3%2583%2588%25E3%2580%2582.html&amp;psig=AOvVaw1-hIsR74ePykVZbk3siNh2&amp;ust=1586513020884000&amp;source=images&amp;cd=vfe&amp;ved=0CAIQjRxqFwoTCPjJ1u2L2-gCFQAAAAAdAAAAABAD"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56753" y="1732629"/>
            <a:ext cx="1985896"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smtClean="0">
                <a:ln>
                  <a:noFill/>
                </a:ln>
                <a:solidFill>
                  <a:srgbClr val="2962FF"/>
                </a:solidFill>
                <a:effectLst/>
                <a:latin typeface="Arial" panose="020B0604020202020204" pitchFamily="34" charset="0"/>
                <a:ea typeface="Roboto"/>
                <a:hlinkClick r:id="rId2"/>
              </a:rPr>
              <a:t>  </a:t>
            </a:r>
            <a:r>
              <a:rPr kumimoji="0" lang="ja-JP" altLang="ja-JP" sz="40800" b="0" i="0" u="none" strike="noStrike" cap="none" normalizeH="0" baseline="0" smtClean="0">
                <a:ln>
                  <a:noFill/>
                </a:ln>
                <a:solidFill>
                  <a:srgbClr val="2962FF"/>
                </a:solidFill>
                <a:effectLst/>
                <a:latin typeface="Arial" panose="020B0604020202020204" pitchFamily="34" charset="0"/>
                <a:ea typeface="Roboto"/>
              </a:rPr>
              <a:t> </a:t>
            </a:r>
            <a:r>
              <a:rPr kumimoji="0" lang="ja-JP" altLang="ja-JP" sz="900" b="0" i="0" u="none" strike="noStrike" cap="none" normalizeH="0" baseline="0" smtClean="0">
                <a:ln>
                  <a:noFill/>
                </a:ln>
                <a:solidFill>
                  <a:srgbClr val="2962FF"/>
                </a:solidFill>
                <a:effectLst/>
                <a:latin typeface="Arial" panose="020B0604020202020204" pitchFamily="34" charset="0"/>
                <a:ea typeface="Roboto"/>
              </a:rPr>
              <a:t>                                                                                                                                                                                                           </a:t>
            </a:r>
            <a:r>
              <a:rPr kumimoji="0" lang="ja-JP" altLang="ja-JP" sz="700" b="0" i="0" u="none" strike="noStrike" cap="none" normalizeH="0" baseline="0" smtClean="0">
                <a:ln>
                  <a:noFill/>
                </a:ln>
                <a:solidFill>
                  <a:srgbClr val="F1F3F4"/>
                </a:solidFill>
                <a:effectLst/>
                <a:latin typeface="Arial" panose="020B0604020202020204" pitchFamily="34" charset="0"/>
                <a:ea typeface="Roboto-Medium"/>
              </a:rPr>
              <a:t>68</a:t>
            </a:r>
            <a:r>
              <a:rPr kumimoji="0" lang="ja-JP" altLang="ja-JP" sz="700" b="0" i="0" u="none" strike="noStrike" cap="none" normalizeH="0" baseline="0" smtClean="0">
                <a:ln>
                  <a:noFill/>
                </a:ln>
                <a:solidFill>
                  <a:srgbClr val="F1F3F4"/>
                </a:solidFill>
                <a:effectLst/>
                <a:latin typeface="Arial" panose="020B0604020202020204" pitchFamily="34" charset="0"/>
                <a:ea typeface="Roboto-Medium"/>
                <a:hlinkClick r:id="rId2"/>
              </a:rPr>
              <a:t>0 × 680</a:t>
            </a:r>
            <a:endParaRPr kumimoji="0" lang="ja-JP" altLang="ja-JP" sz="900" b="0" i="0" u="none" strike="noStrike" cap="none" normalizeH="0" baseline="0" smtClean="0">
              <a:ln>
                <a:noFill/>
              </a:ln>
              <a:solidFill>
                <a:srgbClr val="2962FF"/>
              </a:solidFill>
              <a:effectLst/>
              <a:latin typeface="Arial" panose="020B0604020202020204" pitchFamily="34" charset="0"/>
              <a:ea typeface="Roboto"/>
            </a:endParaRPr>
          </a:p>
        </p:txBody>
      </p:sp>
      <p:pic>
        <p:nvPicPr>
          <p:cNvPr id="1028" name="Picture 4" descr="葉っぱの上に乗った可愛い蛙（かえる）のイラスト | カエル イラスト ...">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710" y="2459836"/>
            <a:ext cx="1541417" cy="1541417"/>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5003244" y="326571"/>
            <a:ext cx="3761933" cy="1446550"/>
          </a:xfrm>
          <a:prstGeom prst="rect">
            <a:avLst/>
          </a:prstGeom>
          <a:noFill/>
        </p:spPr>
        <p:txBody>
          <a:bodyPr wrap="square" rtlCol="0">
            <a:spAutoFit/>
          </a:bodyPr>
          <a:lstStyle/>
          <a:p>
            <a:r>
              <a:rPr kumimoji="1" lang="ja-JP" altLang="en-US" sz="4400" b="1" dirty="0" smtClean="0">
                <a:solidFill>
                  <a:srgbClr val="FF0000"/>
                </a:solidFill>
              </a:rPr>
              <a:t>ギミック</a:t>
            </a:r>
            <a:r>
              <a:rPr lang="ja-JP" altLang="en-US" sz="4400" b="1" dirty="0" smtClean="0">
                <a:solidFill>
                  <a:srgbClr val="FF0000"/>
                </a:solidFill>
              </a:rPr>
              <a:t>１</a:t>
            </a:r>
            <a:endParaRPr lang="en-US" altLang="ja-JP" sz="4400" b="1" dirty="0" smtClean="0">
              <a:solidFill>
                <a:srgbClr val="FF0000"/>
              </a:solidFill>
            </a:endParaRPr>
          </a:p>
          <a:p>
            <a:r>
              <a:rPr kumimoji="1" lang="ja-JP" altLang="en-US" sz="4400" dirty="0" smtClean="0">
                <a:solidFill>
                  <a:srgbClr val="FF0000"/>
                </a:solidFill>
              </a:rPr>
              <a:t>（アイテム）</a:t>
            </a:r>
            <a:endParaRPr kumimoji="1" lang="ja-JP" altLang="en-US" sz="4400" dirty="0">
              <a:solidFill>
                <a:srgbClr val="FF0000"/>
              </a:solidFill>
            </a:endParaRPr>
          </a:p>
        </p:txBody>
      </p:sp>
      <p:sp>
        <p:nvSpPr>
          <p:cNvPr id="7" name="テキスト ボックス 6"/>
          <p:cNvSpPr txBox="1"/>
          <p:nvPr/>
        </p:nvSpPr>
        <p:spPr>
          <a:xfrm>
            <a:off x="156753" y="326571"/>
            <a:ext cx="3788229" cy="646331"/>
          </a:xfrm>
          <a:prstGeom prst="rect">
            <a:avLst/>
          </a:prstGeom>
          <a:noFill/>
        </p:spPr>
        <p:txBody>
          <a:bodyPr wrap="square" rtlCol="0">
            <a:spAutoFit/>
          </a:bodyPr>
          <a:lstStyle/>
          <a:p>
            <a:r>
              <a:rPr kumimoji="1" lang="en-US" altLang="ja-JP" dirty="0" smtClean="0"/>
              <a:t>※</a:t>
            </a:r>
            <a:r>
              <a:rPr kumimoji="1" lang="ja-JP" altLang="en-US" dirty="0" smtClean="0"/>
              <a:t>画像で表現しているので雑ですすみません。</a:t>
            </a:r>
            <a:endParaRPr kumimoji="1" lang="ja-JP" altLang="en-US" dirty="0"/>
          </a:p>
        </p:txBody>
      </p:sp>
      <p:pic>
        <p:nvPicPr>
          <p:cNvPr id="1030" name="Picture 6" descr="火 | 無料イラスト素材｜素材ラボ">
            <a:hlinkClick r:id="rId4"/>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1195" y="1952876"/>
            <a:ext cx="2820271" cy="2115203"/>
          </a:xfrm>
          <a:prstGeom prst="rect">
            <a:avLst/>
          </a:prstGeom>
          <a:noFill/>
          <a:ln>
            <a:noFill/>
          </a:ln>
        </p:spPr>
      </p:pic>
      <p:sp>
        <p:nvSpPr>
          <p:cNvPr id="10" name="テキスト ボックス 9"/>
          <p:cNvSpPr txBox="1"/>
          <p:nvPr/>
        </p:nvSpPr>
        <p:spPr>
          <a:xfrm>
            <a:off x="3066757" y="1152657"/>
            <a:ext cx="1547446" cy="369332"/>
          </a:xfrm>
          <a:prstGeom prst="rect">
            <a:avLst/>
          </a:prstGeom>
          <a:noFill/>
        </p:spPr>
        <p:txBody>
          <a:bodyPr wrap="square" rtlCol="0">
            <a:spAutoFit/>
          </a:bodyPr>
          <a:lstStyle/>
          <a:p>
            <a:r>
              <a:rPr lang="ja-JP" altLang="en-US" b="1" dirty="0"/>
              <a:t>アイテム</a:t>
            </a:r>
            <a:endParaRPr kumimoji="1" lang="ja-JP" altLang="en-US" b="1" dirty="0"/>
          </a:p>
        </p:txBody>
      </p:sp>
      <p:cxnSp>
        <p:nvCxnSpPr>
          <p:cNvPr id="12" name="直線矢印コネクタ 11"/>
          <p:cNvCxnSpPr/>
          <p:nvPr/>
        </p:nvCxnSpPr>
        <p:spPr>
          <a:xfrm>
            <a:off x="3573194" y="1521989"/>
            <a:ext cx="14068" cy="430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p:cNvCxnSpPr/>
          <p:nvPr/>
        </p:nvCxnSpPr>
        <p:spPr>
          <a:xfrm>
            <a:off x="5430129" y="3230544"/>
            <a:ext cx="17725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6" descr="火 | 無料イラスト素材｜素材ラボ">
            <a:hlinkClick r:id="rId4"/>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63119" y="1732629"/>
            <a:ext cx="3113934" cy="2335450"/>
          </a:xfrm>
          <a:prstGeom prst="rect">
            <a:avLst/>
          </a:prstGeom>
          <a:noFill/>
          <a:ln>
            <a:noFill/>
          </a:ln>
        </p:spPr>
      </p:pic>
      <p:pic>
        <p:nvPicPr>
          <p:cNvPr id="21" name="Picture 4" descr="葉っぱの上に乗った可愛い蛙（かえる）のイラスト | カエル イラスト ...">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9377" y="2408470"/>
            <a:ext cx="1541417" cy="1541417"/>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3587262" y="4068079"/>
            <a:ext cx="6189785" cy="2308324"/>
          </a:xfrm>
          <a:prstGeom prst="rect">
            <a:avLst/>
          </a:prstGeom>
          <a:noFill/>
        </p:spPr>
        <p:txBody>
          <a:bodyPr wrap="square" rtlCol="0">
            <a:spAutoFit/>
          </a:bodyPr>
          <a:lstStyle/>
          <a:p>
            <a:r>
              <a:rPr kumimoji="1" lang="ja-JP" altLang="en-US" sz="2400" b="1" dirty="0" smtClean="0"/>
              <a:t>メリット</a:t>
            </a:r>
            <a:endParaRPr kumimoji="1" lang="en-US" altLang="ja-JP" sz="2400" b="1" dirty="0" smtClean="0"/>
          </a:p>
          <a:p>
            <a:r>
              <a:rPr kumimoji="1" lang="ja-JP" altLang="en-US" sz="2400" b="1" dirty="0" smtClean="0"/>
              <a:t>◎油蛙であるためよく燃える</a:t>
            </a:r>
            <a:endParaRPr kumimoji="1" lang="en-US" altLang="ja-JP" sz="2400" b="1" dirty="0" smtClean="0"/>
          </a:p>
          <a:p>
            <a:r>
              <a:rPr lang="ja-JP" altLang="en-US" sz="2400" b="1" dirty="0"/>
              <a:t>火</a:t>
            </a:r>
            <a:r>
              <a:rPr lang="ja-JP" altLang="en-US" sz="2400" b="1" dirty="0" smtClean="0"/>
              <a:t>をまとうことで木材を燃やすことができ木材に隠れているアイテムを獲得できる</a:t>
            </a:r>
            <a:endParaRPr lang="en-US" altLang="ja-JP" sz="2400" b="1" dirty="0" smtClean="0"/>
          </a:p>
          <a:p>
            <a:r>
              <a:rPr kumimoji="1" lang="ja-JP" altLang="en-US" sz="2400" b="1" dirty="0" smtClean="0"/>
              <a:t>デメリット</a:t>
            </a:r>
            <a:endParaRPr kumimoji="1" lang="en-US" altLang="ja-JP" sz="2400" b="1" dirty="0" smtClean="0"/>
          </a:p>
          <a:p>
            <a:r>
              <a:rPr kumimoji="1" lang="en-US" altLang="ja-JP" sz="2400" b="1" dirty="0" smtClean="0"/>
              <a:t>×</a:t>
            </a:r>
            <a:r>
              <a:rPr kumimoji="1" lang="ja-JP" altLang="en-US" sz="2400" b="1" dirty="0" smtClean="0"/>
              <a:t>油が短時間まとえなくなる</a:t>
            </a:r>
            <a:endParaRPr kumimoji="1" lang="ja-JP" altLang="en-US" sz="2400" b="1" dirty="0"/>
          </a:p>
        </p:txBody>
      </p:sp>
    </p:spTree>
    <p:extLst>
      <p:ext uri="{BB962C8B-B14F-4D97-AF65-F5344CB8AC3E}">
        <p14:creationId xmlns:p14="http://schemas.microsoft.com/office/powerpoint/2010/main" val="4273853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葉っぱの上に乗った可愛い蛙（かえる）のイラスト | カエル イラスト ...">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6339" y="2297763"/>
            <a:ext cx="1541417" cy="154141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5022166" y="562708"/>
            <a:ext cx="2954216" cy="707886"/>
          </a:xfrm>
          <a:prstGeom prst="rect">
            <a:avLst/>
          </a:prstGeom>
          <a:noFill/>
        </p:spPr>
        <p:txBody>
          <a:bodyPr wrap="square" rtlCol="0">
            <a:spAutoFit/>
          </a:bodyPr>
          <a:lstStyle/>
          <a:p>
            <a:r>
              <a:rPr kumimoji="1" lang="ja-JP" altLang="en-US" sz="4000" b="1" dirty="0" smtClean="0">
                <a:solidFill>
                  <a:srgbClr val="FF0000"/>
                </a:solidFill>
              </a:rPr>
              <a:t>ギミック２</a:t>
            </a:r>
            <a:endParaRPr kumimoji="1" lang="ja-JP" altLang="en-US" sz="4000" b="1" dirty="0">
              <a:solidFill>
                <a:srgbClr val="FF0000"/>
              </a:solidFill>
            </a:endParaRPr>
          </a:p>
        </p:txBody>
      </p:sp>
      <p:pic>
        <p:nvPicPr>
          <p:cNvPr id="2050" name="Picture 2" descr="白い背景に分離された油のドロップします。イラスト。 の写真素材 ...">
            <a:hlinkClick r:id="rId4"/>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82446" y="2539298"/>
            <a:ext cx="1176893" cy="129988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126610" y="5056742"/>
            <a:ext cx="4459459" cy="1477328"/>
          </a:xfrm>
          <a:prstGeom prst="rect">
            <a:avLst/>
          </a:prstGeom>
          <a:noFill/>
        </p:spPr>
        <p:txBody>
          <a:bodyPr wrap="square" rtlCol="0">
            <a:spAutoFit/>
          </a:bodyPr>
          <a:lstStyle/>
          <a:p>
            <a:r>
              <a:rPr lang="ja-JP" altLang="en-US" b="1" dirty="0" smtClean="0"/>
              <a:t>油の特徴を調べた結果</a:t>
            </a:r>
            <a:endParaRPr lang="en-US" altLang="ja-JP" b="1" dirty="0" smtClean="0"/>
          </a:p>
          <a:p>
            <a:r>
              <a:rPr lang="ja-JP" altLang="en-US" b="1" dirty="0" smtClean="0"/>
              <a:t>酸化させる油があることが分かったので</a:t>
            </a:r>
            <a:endParaRPr lang="en-US" altLang="ja-JP" b="1" dirty="0" smtClean="0"/>
          </a:p>
          <a:p>
            <a:r>
              <a:rPr lang="ja-JP" altLang="en-US" b="1" dirty="0"/>
              <a:t>油</a:t>
            </a:r>
            <a:r>
              <a:rPr lang="ja-JP" altLang="en-US" b="1" dirty="0" smtClean="0"/>
              <a:t>を物に吐くことによって</a:t>
            </a:r>
            <a:endParaRPr lang="en-US" altLang="ja-JP" b="1" dirty="0" smtClean="0"/>
          </a:p>
          <a:p>
            <a:r>
              <a:rPr lang="ja-JP" altLang="en-US" b="1" dirty="0" smtClean="0"/>
              <a:t>酸化させて舌で攻撃すると破壊しやすく</a:t>
            </a:r>
            <a:endParaRPr lang="en-US" altLang="ja-JP" b="1" dirty="0" smtClean="0"/>
          </a:p>
          <a:p>
            <a:r>
              <a:rPr lang="ja-JP" altLang="en-US" b="1" dirty="0" smtClean="0"/>
              <a:t>する。</a:t>
            </a:r>
            <a:endParaRPr lang="en-US" altLang="ja-JP" b="1" dirty="0" smtClean="0"/>
          </a:p>
        </p:txBody>
      </p:sp>
      <p:pic>
        <p:nvPicPr>
          <p:cNvPr id="2054" name="Picture 6" descr="丸釘のイラスト｜はる道具｜道具｜素材のプチッチ">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63709" y="2735421"/>
            <a:ext cx="916306" cy="90763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錆びた釘のイラスト | かわいいフリー素材集 いらすとや">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96242" y="2735420"/>
            <a:ext cx="1103759" cy="11037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白い背景に分離された油のドロップします。イラスト。 の写真素材 ...">
            <a:hlinkClick r:id="rId4"/>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2314" y="2637359"/>
            <a:ext cx="1176893" cy="129988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p:cNvCxnSpPr/>
          <p:nvPr/>
        </p:nvCxnSpPr>
        <p:spPr>
          <a:xfrm>
            <a:off x="6887977" y="3287299"/>
            <a:ext cx="7596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5256509" y="4964410"/>
            <a:ext cx="6391540" cy="1569660"/>
          </a:xfrm>
          <a:prstGeom prst="rect">
            <a:avLst/>
          </a:prstGeom>
          <a:noFill/>
        </p:spPr>
        <p:txBody>
          <a:bodyPr wrap="square" rtlCol="0">
            <a:spAutoFit/>
          </a:bodyPr>
          <a:lstStyle/>
          <a:p>
            <a:r>
              <a:rPr kumimoji="1" lang="ja-JP" altLang="en-US" sz="2400" b="1" dirty="0" smtClean="0"/>
              <a:t>メリット</a:t>
            </a:r>
            <a:endParaRPr kumimoji="1" lang="en-US" altLang="ja-JP" sz="2400" b="1" dirty="0" smtClean="0"/>
          </a:p>
          <a:p>
            <a:r>
              <a:rPr lang="ja-JP" altLang="en-US" sz="2400" b="1" dirty="0" smtClean="0"/>
              <a:t>◎物を破壊できる</a:t>
            </a:r>
            <a:endParaRPr lang="en-US" altLang="ja-JP" sz="2400" b="1" dirty="0" smtClean="0"/>
          </a:p>
          <a:p>
            <a:r>
              <a:rPr kumimoji="1" lang="ja-JP" altLang="en-US" sz="2400" b="1" dirty="0" smtClean="0"/>
              <a:t>デメリット</a:t>
            </a:r>
            <a:endParaRPr kumimoji="1" lang="en-US" altLang="ja-JP" sz="2400" b="1" dirty="0" smtClean="0"/>
          </a:p>
          <a:p>
            <a:r>
              <a:rPr lang="en-US" altLang="ja-JP" sz="2400" b="1" dirty="0" smtClean="0"/>
              <a:t>×</a:t>
            </a:r>
            <a:r>
              <a:rPr lang="ja-JP" altLang="en-US" sz="2400" b="1" dirty="0" smtClean="0"/>
              <a:t>破壊してはいけないものも破壊してしまう</a:t>
            </a:r>
            <a:endParaRPr kumimoji="1" lang="ja-JP" altLang="en-US" sz="2400" b="1" dirty="0"/>
          </a:p>
        </p:txBody>
      </p:sp>
    </p:spTree>
    <p:extLst>
      <p:ext uri="{BB962C8B-B14F-4D97-AF65-F5344CB8AC3E}">
        <p14:creationId xmlns:p14="http://schemas.microsoft.com/office/powerpoint/2010/main" val="3660811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106</Words>
  <Application>Microsoft Office PowerPoint</Application>
  <PresentationFormat>ワイド画面</PresentationFormat>
  <Paragraphs>20</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Roboto</vt:lpstr>
      <vt:lpstr>Roboto-Medium</vt:lpstr>
      <vt:lpstr>游ゴシック</vt:lpstr>
      <vt:lpstr>游ゴシック Light</vt:lpstr>
      <vt:lpstr>Arial</vt:lpstr>
      <vt:lpstr>Office テーマ</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yuuta</dc:creator>
  <cp:lastModifiedBy>yuuta</cp:lastModifiedBy>
  <cp:revision>3</cp:revision>
  <dcterms:created xsi:type="dcterms:W3CDTF">2020-04-09T09:13:43Z</dcterms:created>
  <dcterms:modified xsi:type="dcterms:W3CDTF">2020-04-09T10:12:43Z</dcterms:modified>
</cp:coreProperties>
</file>