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F37239-C71F-4DFD-A171-48CA1357C39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7"/>
            <p14:sldId id="26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nksala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FD2A-6196-4D47-A924-38EC3FA3A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7B6BD-3777-4516-841A-582C3FA4E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Ict</a:t>
            </a:r>
            <a:r>
              <a:rPr lang="ko-KR" altLang="en-US" dirty="0"/>
              <a:t>인재개발원 손성은</a:t>
            </a:r>
          </a:p>
        </p:txBody>
      </p:sp>
    </p:spTree>
    <p:extLst>
      <p:ext uri="{BB962C8B-B14F-4D97-AF65-F5344CB8AC3E}">
        <p14:creationId xmlns:p14="http://schemas.microsoft.com/office/powerpoint/2010/main" val="400164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5581D24-E1C3-4A08-B131-3FCF36586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7DC81-F070-45D4-A4A9-8303FB51E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488FBD-3102-42AF-A2AD-4C6CA371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4000" spc="200" dirty="0">
                <a:solidFill>
                  <a:schemeClr val="tx2"/>
                </a:solidFill>
                <a:latin typeface="+mn-ea"/>
                <a:ea typeface="+mn-ea"/>
              </a:rPr>
              <a:t>가계부</a:t>
            </a:r>
            <a:br>
              <a:rPr lang="en-US" altLang="ko-KR" sz="4000" spc="200" dirty="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ko-KR" altLang="en-US" sz="4000" spc="200" dirty="0">
                <a:solidFill>
                  <a:schemeClr val="tx2"/>
                </a:solidFill>
                <a:latin typeface="+mn-ea"/>
                <a:ea typeface="+mn-ea"/>
              </a:rPr>
              <a:t>달력모드</a:t>
            </a:r>
            <a:endParaRPr lang="en-US" altLang="ko-KR" sz="4000" spc="2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C0D61-5F80-48BE-9608-97FCAA1B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9" y="2286001"/>
            <a:ext cx="3384330" cy="3940844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지출 입력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소비 입력버튼을 통해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latinLnBrk="0">
              <a:lnSpc>
                <a:spcPct val="110000"/>
              </a:lnSpc>
              <a:spcBef>
                <a:spcPts val="700"/>
              </a:spcBef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로그인한 사용자의 가계부에 수입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지출 정보를 저장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예정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달력에 수입 지출내역 출력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개발예정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EAECF7-F536-4F6D-AFA0-CAAD6729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72" y="914262"/>
            <a:ext cx="5995465" cy="505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8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C3EBFA62-6ECC-4119-BD4D-A37B819F8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51F5B0-19C4-4501-9F29-DFC86FAF9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E402393-0CD9-4C74-906C-74AC06E1D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7AB4E2-0A64-4258-BF11-33B941C0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55" y="804335"/>
            <a:ext cx="6574899" cy="1917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5100" spc="200" dirty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  <a:endParaRPr lang="en-US" altLang="ko-KR" sz="5100" spc="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53DCB6-FC50-4805-A982-1C900DA01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9754" y="2871982"/>
            <a:ext cx="6574895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게시글</a:t>
            </a:r>
            <a:r>
              <a:rPr lang="en-US" altLang="ko-KR" dirty="0">
                <a:solidFill>
                  <a:schemeClr val="tx1"/>
                </a:solidFill>
              </a:rPr>
              <a:t>List</a:t>
            </a:r>
            <a:r>
              <a:rPr lang="ko-KR" altLang="en-US" dirty="0">
                <a:solidFill>
                  <a:schemeClr val="tx1"/>
                </a:solidFill>
              </a:rPr>
              <a:t>페이지에 </a:t>
            </a:r>
            <a:r>
              <a:rPr lang="ko-KR" altLang="en-US" dirty="0" err="1">
                <a:solidFill>
                  <a:schemeClr val="tx1"/>
                </a:solidFill>
              </a:rPr>
              <a:t>페이징</a:t>
            </a:r>
            <a:r>
              <a:rPr lang="ko-KR" altLang="en-US" dirty="0">
                <a:solidFill>
                  <a:schemeClr val="tx1"/>
                </a:solidFill>
              </a:rPr>
              <a:t> 기법 적용</a:t>
            </a:r>
            <a:endParaRPr lang="en-US" altLang="ko-KR" dirty="0">
              <a:solidFill>
                <a:schemeClr val="tx1"/>
              </a:solidFill>
            </a:endParaRPr>
          </a:p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댓글을 달 수 있는 게시판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오류  </a:t>
            </a:r>
            <a:r>
              <a:rPr lang="en-US" altLang="ko-KR" dirty="0">
                <a:solidFill>
                  <a:schemeClr val="tx1"/>
                </a:solidFill>
              </a:rPr>
              <a:t>:  </a:t>
            </a:r>
            <a:r>
              <a:rPr lang="ko-KR" altLang="en-US" dirty="0">
                <a:solidFill>
                  <a:schemeClr val="tx1"/>
                </a:solidFill>
              </a:rPr>
              <a:t>댓글이 존재하는 게시글 </a:t>
            </a:r>
            <a:r>
              <a:rPr lang="ko-KR" altLang="en-US" dirty="0" err="1">
                <a:solidFill>
                  <a:schemeClr val="tx1"/>
                </a:solidFill>
              </a:rPr>
              <a:t>삭제시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참조무결성오류로</a:t>
            </a:r>
            <a:r>
              <a:rPr lang="ko-KR" altLang="en-US" dirty="0">
                <a:solidFill>
                  <a:schemeClr val="tx1"/>
                </a:solidFill>
              </a:rPr>
              <a:t> 삭제 불가</a:t>
            </a:r>
            <a:endParaRPr lang="en-US" altLang="ko-KR" dirty="0">
              <a:solidFill>
                <a:schemeClr val="tx1"/>
              </a:solidFill>
            </a:endParaRPr>
          </a:p>
          <a:p>
            <a:pPr latinLnBrk="0">
              <a:lnSpc>
                <a:spcPct val="110000"/>
              </a:lnSpc>
              <a:spcBef>
                <a:spcPts val="700"/>
              </a:spcBef>
            </a:pPr>
            <a:r>
              <a:rPr lang="en-US" altLang="ko-KR" dirty="0">
                <a:solidFill>
                  <a:schemeClr val="tx1"/>
                </a:solidFill>
              </a:rPr>
              <a:t>              </a:t>
            </a:r>
            <a:r>
              <a:rPr lang="ko-KR" altLang="en-US" dirty="0" err="1">
                <a:solidFill>
                  <a:schemeClr val="tx1"/>
                </a:solidFill>
              </a:rPr>
              <a:t>원글</a:t>
            </a:r>
            <a:r>
              <a:rPr lang="ko-KR" altLang="en-US" dirty="0">
                <a:solidFill>
                  <a:schemeClr val="tx1"/>
                </a:solidFill>
              </a:rPr>
              <a:t> 수정 후 목록으로 이동시 오류발생</a:t>
            </a:r>
            <a:endParaRPr lang="en-US" altLang="ko-KR" dirty="0">
              <a:solidFill>
                <a:schemeClr val="tx1"/>
              </a:solidFill>
            </a:endParaRPr>
          </a:p>
          <a:p>
            <a:pPr latinLnBrk="0">
              <a:lnSpc>
                <a:spcPct val="110000"/>
              </a:lnSpc>
              <a:spcBef>
                <a:spcPts val="700"/>
              </a:spcBef>
            </a:pPr>
            <a:r>
              <a:rPr lang="en-US" altLang="ko-KR" dirty="0">
                <a:solidFill>
                  <a:schemeClr val="tx1"/>
                </a:solidFill>
              </a:rPr>
              <a:t>              </a:t>
            </a:r>
            <a:r>
              <a:rPr lang="ko-KR" altLang="en-US" dirty="0">
                <a:solidFill>
                  <a:schemeClr val="tx1"/>
                </a:solidFill>
              </a:rPr>
              <a:t>로그인 된 사용자만 글 작성 가능하게 하는 </a:t>
            </a:r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미작용 </a:t>
            </a:r>
            <a:r>
              <a:rPr lang="ko-KR" altLang="en-US" dirty="0">
                <a:solidFill>
                  <a:schemeClr val="tx1"/>
                </a:solidFill>
              </a:rPr>
              <a:t>오류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C4F1A0C-BD28-4977-9745-E2A4FB752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43810E-CB78-4E0B-BC6A-9517093F6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" r="2269" b="-3"/>
          <a:stretch/>
        </p:blipFill>
        <p:spPr>
          <a:xfrm>
            <a:off x="8075117" y="10"/>
            <a:ext cx="4116885" cy="3585712"/>
          </a:xfrm>
          <a:custGeom>
            <a:avLst/>
            <a:gdLst/>
            <a:ahLst/>
            <a:cxnLst/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AD292BD-58D8-4261-AD54-80C939F13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5C4860-E938-43AB-84E6-3B92158B6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4" r="-3" b="-3"/>
          <a:stretch/>
        </p:blipFill>
        <p:spPr>
          <a:xfrm>
            <a:off x="8991066" y="4009104"/>
            <a:ext cx="3200935" cy="2848897"/>
          </a:xfrm>
          <a:custGeom>
            <a:avLst/>
            <a:gdLst/>
            <a:ahLst/>
            <a:cxnLst/>
            <a:rect l="l" t="t" r="r" b="b"/>
            <a:pathLst>
              <a:path w="3200935" h="2848897">
                <a:moveTo>
                  <a:pt x="1822480" y="0"/>
                </a:moveTo>
                <a:lnTo>
                  <a:pt x="1858100" y="3339"/>
                </a:lnTo>
                <a:lnTo>
                  <a:pt x="1892611" y="12245"/>
                </a:lnTo>
                <a:lnTo>
                  <a:pt x="1926007" y="25604"/>
                </a:lnTo>
                <a:lnTo>
                  <a:pt x="1960514" y="42302"/>
                </a:lnTo>
                <a:lnTo>
                  <a:pt x="1992798" y="61227"/>
                </a:lnTo>
                <a:lnTo>
                  <a:pt x="2026194" y="81264"/>
                </a:lnTo>
                <a:lnTo>
                  <a:pt x="2059589" y="99075"/>
                </a:lnTo>
                <a:lnTo>
                  <a:pt x="2092985" y="116887"/>
                </a:lnTo>
                <a:lnTo>
                  <a:pt x="2125268" y="130245"/>
                </a:lnTo>
                <a:lnTo>
                  <a:pt x="2160890" y="139150"/>
                </a:lnTo>
                <a:lnTo>
                  <a:pt x="2195399" y="143604"/>
                </a:lnTo>
                <a:lnTo>
                  <a:pt x="2232134" y="143604"/>
                </a:lnTo>
                <a:lnTo>
                  <a:pt x="2269983" y="141378"/>
                </a:lnTo>
                <a:lnTo>
                  <a:pt x="2307831" y="136924"/>
                </a:lnTo>
                <a:lnTo>
                  <a:pt x="2345681" y="131359"/>
                </a:lnTo>
                <a:lnTo>
                  <a:pt x="2383529" y="126906"/>
                </a:lnTo>
                <a:lnTo>
                  <a:pt x="2421378" y="123565"/>
                </a:lnTo>
                <a:lnTo>
                  <a:pt x="2456999" y="124678"/>
                </a:lnTo>
                <a:lnTo>
                  <a:pt x="2491507" y="129132"/>
                </a:lnTo>
                <a:lnTo>
                  <a:pt x="2524903" y="139150"/>
                </a:lnTo>
                <a:lnTo>
                  <a:pt x="2552734" y="153622"/>
                </a:lnTo>
                <a:lnTo>
                  <a:pt x="2579449" y="172547"/>
                </a:lnTo>
                <a:lnTo>
                  <a:pt x="2602827" y="194811"/>
                </a:lnTo>
                <a:lnTo>
                  <a:pt x="2626204" y="220414"/>
                </a:lnTo>
                <a:lnTo>
                  <a:pt x="2647355" y="247131"/>
                </a:lnTo>
                <a:lnTo>
                  <a:pt x="2668506" y="274961"/>
                </a:lnTo>
                <a:lnTo>
                  <a:pt x="2689656" y="302791"/>
                </a:lnTo>
                <a:lnTo>
                  <a:pt x="2710806" y="329509"/>
                </a:lnTo>
                <a:lnTo>
                  <a:pt x="2733071" y="355112"/>
                </a:lnTo>
                <a:lnTo>
                  <a:pt x="2758675" y="377377"/>
                </a:lnTo>
                <a:lnTo>
                  <a:pt x="2783165" y="397415"/>
                </a:lnTo>
                <a:lnTo>
                  <a:pt x="2810995" y="412999"/>
                </a:lnTo>
                <a:lnTo>
                  <a:pt x="2841051" y="426357"/>
                </a:lnTo>
                <a:lnTo>
                  <a:pt x="2873333" y="437489"/>
                </a:lnTo>
                <a:lnTo>
                  <a:pt x="2906728" y="447507"/>
                </a:lnTo>
                <a:lnTo>
                  <a:pt x="2940124" y="456413"/>
                </a:lnTo>
                <a:lnTo>
                  <a:pt x="2974633" y="465320"/>
                </a:lnTo>
                <a:lnTo>
                  <a:pt x="3006916" y="475338"/>
                </a:lnTo>
                <a:lnTo>
                  <a:pt x="3039197" y="486470"/>
                </a:lnTo>
                <a:lnTo>
                  <a:pt x="3069254" y="499829"/>
                </a:lnTo>
                <a:lnTo>
                  <a:pt x="3095972" y="516527"/>
                </a:lnTo>
                <a:lnTo>
                  <a:pt x="3120463" y="536565"/>
                </a:lnTo>
                <a:lnTo>
                  <a:pt x="3140498" y="561055"/>
                </a:lnTo>
                <a:lnTo>
                  <a:pt x="3157197" y="587772"/>
                </a:lnTo>
                <a:lnTo>
                  <a:pt x="3170555" y="617827"/>
                </a:lnTo>
                <a:lnTo>
                  <a:pt x="3181687" y="650112"/>
                </a:lnTo>
                <a:lnTo>
                  <a:pt x="3191705" y="682393"/>
                </a:lnTo>
                <a:lnTo>
                  <a:pt x="3200612" y="716904"/>
                </a:lnTo>
                <a:lnTo>
                  <a:pt x="3200935" y="718115"/>
                </a:lnTo>
                <a:lnTo>
                  <a:pt x="3200935" y="2848897"/>
                </a:lnTo>
                <a:lnTo>
                  <a:pt x="413394" y="2848897"/>
                </a:lnTo>
                <a:lnTo>
                  <a:pt x="400932" y="2820857"/>
                </a:lnTo>
                <a:lnTo>
                  <a:pt x="385348" y="2793028"/>
                </a:lnTo>
                <a:lnTo>
                  <a:pt x="365311" y="2768537"/>
                </a:lnTo>
                <a:lnTo>
                  <a:pt x="343046" y="2742933"/>
                </a:lnTo>
                <a:lnTo>
                  <a:pt x="317443" y="2720669"/>
                </a:lnTo>
                <a:lnTo>
                  <a:pt x="289612" y="2699519"/>
                </a:lnTo>
                <a:lnTo>
                  <a:pt x="261783" y="2678368"/>
                </a:lnTo>
                <a:lnTo>
                  <a:pt x="233954" y="2657218"/>
                </a:lnTo>
                <a:lnTo>
                  <a:pt x="207237" y="2636065"/>
                </a:lnTo>
                <a:lnTo>
                  <a:pt x="181633" y="2612689"/>
                </a:lnTo>
                <a:lnTo>
                  <a:pt x="159370" y="2589312"/>
                </a:lnTo>
                <a:lnTo>
                  <a:pt x="140446" y="2562594"/>
                </a:lnTo>
                <a:lnTo>
                  <a:pt x="125974" y="2534764"/>
                </a:lnTo>
                <a:lnTo>
                  <a:pt x="115956" y="2501370"/>
                </a:lnTo>
                <a:lnTo>
                  <a:pt x="111502" y="2466860"/>
                </a:lnTo>
                <a:lnTo>
                  <a:pt x="110388" y="2431236"/>
                </a:lnTo>
                <a:lnTo>
                  <a:pt x="113728" y="2393388"/>
                </a:lnTo>
                <a:lnTo>
                  <a:pt x="118182" y="2355539"/>
                </a:lnTo>
                <a:lnTo>
                  <a:pt x="123747" y="2317690"/>
                </a:lnTo>
                <a:lnTo>
                  <a:pt x="128200" y="2279842"/>
                </a:lnTo>
                <a:lnTo>
                  <a:pt x="130428" y="2241992"/>
                </a:lnTo>
                <a:lnTo>
                  <a:pt x="130428" y="2205256"/>
                </a:lnTo>
                <a:lnTo>
                  <a:pt x="125974" y="2170747"/>
                </a:lnTo>
                <a:lnTo>
                  <a:pt x="117069" y="2136238"/>
                </a:lnTo>
                <a:lnTo>
                  <a:pt x="103710" y="2103954"/>
                </a:lnTo>
                <a:lnTo>
                  <a:pt x="87012" y="2070559"/>
                </a:lnTo>
                <a:lnTo>
                  <a:pt x="68088" y="2037163"/>
                </a:lnTo>
                <a:lnTo>
                  <a:pt x="48051" y="2003766"/>
                </a:lnTo>
                <a:lnTo>
                  <a:pt x="29127" y="1971483"/>
                </a:lnTo>
                <a:lnTo>
                  <a:pt x="12427" y="1936974"/>
                </a:lnTo>
                <a:lnTo>
                  <a:pt x="0" y="1905903"/>
                </a:lnTo>
                <a:lnTo>
                  <a:pt x="0" y="1760990"/>
                </a:lnTo>
                <a:lnTo>
                  <a:pt x="12427" y="1729918"/>
                </a:lnTo>
                <a:lnTo>
                  <a:pt x="29127" y="1695410"/>
                </a:lnTo>
                <a:lnTo>
                  <a:pt x="48051" y="1663126"/>
                </a:lnTo>
                <a:lnTo>
                  <a:pt x="68088" y="1629730"/>
                </a:lnTo>
                <a:lnTo>
                  <a:pt x="87012" y="1596334"/>
                </a:lnTo>
                <a:lnTo>
                  <a:pt x="103710" y="1562938"/>
                </a:lnTo>
                <a:lnTo>
                  <a:pt x="117069" y="1530654"/>
                </a:lnTo>
                <a:lnTo>
                  <a:pt x="125974" y="1496145"/>
                </a:lnTo>
                <a:lnTo>
                  <a:pt x="130428" y="1461636"/>
                </a:lnTo>
                <a:lnTo>
                  <a:pt x="130428" y="1424901"/>
                </a:lnTo>
                <a:lnTo>
                  <a:pt x="128200" y="1387052"/>
                </a:lnTo>
                <a:lnTo>
                  <a:pt x="123747" y="1349203"/>
                </a:lnTo>
                <a:lnTo>
                  <a:pt x="118182" y="1311353"/>
                </a:lnTo>
                <a:lnTo>
                  <a:pt x="113728" y="1273505"/>
                </a:lnTo>
                <a:lnTo>
                  <a:pt x="110388" y="1235657"/>
                </a:lnTo>
                <a:lnTo>
                  <a:pt x="111502" y="1200034"/>
                </a:lnTo>
                <a:lnTo>
                  <a:pt x="115956" y="1165525"/>
                </a:lnTo>
                <a:lnTo>
                  <a:pt x="125974" y="1132128"/>
                </a:lnTo>
                <a:lnTo>
                  <a:pt x="140446" y="1104298"/>
                </a:lnTo>
                <a:lnTo>
                  <a:pt x="159370" y="1077582"/>
                </a:lnTo>
                <a:lnTo>
                  <a:pt x="181633" y="1054204"/>
                </a:lnTo>
                <a:lnTo>
                  <a:pt x="207237" y="1030827"/>
                </a:lnTo>
                <a:lnTo>
                  <a:pt x="233954" y="1009676"/>
                </a:lnTo>
                <a:lnTo>
                  <a:pt x="261783" y="988524"/>
                </a:lnTo>
                <a:lnTo>
                  <a:pt x="289612" y="967374"/>
                </a:lnTo>
                <a:lnTo>
                  <a:pt x="317443" y="946223"/>
                </a:lnTo>
                <a:lnTo>
                  <a:pt x="343046" y="923960"/>
                </a:lnTo>
                <a:lnTo>
                  <a:pt x="365311" y="898356"/>
                </a:lnTo>
                <a:lnTo>
                  <a:pt x="385348" y="873865"/>
                </a:lnTo>
                <a:lnTo>
                  <a:pt x="400932" y="846035"/>
                </a:lnTo>
                <a:lnTo>
                  <a:pt x="414290" y="815980"/>
                </a:lnTo>
                <a:lnTo>
                  <a:pt x="425422" y="783695"/>
                </a:lnTo>
                <a:lnTo>
                  <a:pt x="435442" y="750298"/>
                </a:lnTo>
                <a:lnTo>
                  <a:pt x="444347" y="716904"/>
                </a:lnTo>
                <a:lnTo>
                  <a:pt x="453253" y="682393"/>
                </a:lnTo>
                <a:lnTo>
                  <a:pt x="463271" y="650112"/>
                </a:lnTo>
                <a:lnTo>
                  <a:pt x="474403" y="617827"/>
                </a:lnTo>
                <a:lnTo>
                  <a:pt x="487762" y="587772"/>
                </a:lnTo>
                <a:lnTo>
                  <a:pt x="504460" y="561055"/>
                </a:lnTo>
                <a:lnTo>
                  <a:pt x="524495" y="536565"/>
                </a:lnTo>
                <a:lnTo>
                  <a:pt x="548987" y="516527"/>
                </a:lnTo>
                <a:lnTo>
                  <a:pt x="575704" y="499829"/>
                </a:lnTo>
                <a:lnTo>
                  <a:pt x="605759" y="486470"/>
                </a:lnTo>
                <a:lnTo>
                  <a:pt x="638042" y="475338"/>
                </a:lnTo>
                <a:lnTo>
                  <a:pt x="670325" y="465320"/>
                </a:lnTo>
                <a:lnTo>
                  <a:pt x="704834" y="456413"/>
                </a:lnTo>
                <a:lnTo>
                  <a:pt x="738229" y="447507"/>
                </a:lnTo>
                <a:lnTo>
                  <a:pt x="771626" y="437489"/>
                </a:lnTo>
                <a:lnTo>
                  <a:pt x="803907" y="426357"/>
                </a:lnTo>
                <a:lnTo>
                  <a:pt x="833964" y="412999"/>
                </a:lnTo>
                <a:lnTo>
                  <a:pt x="861794" y="397415"/>
                </a:lnTo>
                <a:lnTo>
                  <a:pt x="886284" y="377377"/>
                </a:lnTo>
                <a:lnTo>
                  <a:pt x="911888" y="355112"/>
                </a:lnTo>
                <a:lnTo>
                  <a:pt x="934152" y="329509"/>
                </a:lnTo>
                <a:lnTo>
                  <a:pt x="955302" y="302791"/>
                </a:lnTo>
                <a:lnTo>
                  <a:pt x="976452" y="274961"/>
                </a:lnTo>
                <a:lnTo>
                  <a:pt x="997604" y="247131"/>
                </a:lnTo>
                <a:lnTo>
                  <a:pt x="1018754" y="220414"/>
                </a:lnTo>
                <a:lnTo>
                  <a:pt x="1042131" y="194811"/>
                </a:lnTo>
                <a:lnTo>
                  <a:pt x="1065507" y="172547"/>
                </a:lnTo>
                <a:lnTo>
                  <a:pt x="1092225" y="153622"/>
                </a:lnTo>
                <a:lnTo>
                  <a:pt x="1120055" y="139150"/>
                </a:lnTo>
                <a:lnTo>
                  <a:pt x="1153451" y="129132"/>
                </a:lnTo>
                <a:lnTo>
                  <a:pt x="1187961" y="124678"/>
                </a:lnTo>
                <a:lnTo>
                  <a:pt x="1223581" y="123565"/>
                </a:lnTo>
                <a:lnTo>
                  <a:pt x="1261429" y="126906"/>
                </a:lnTo>
                <a:lnTo>
                  <a:pt x="1299279" y="131359"/>
                </a:lnTo>
                <a:lnTo>
                  <a:pt x="1337128" y="136924"/>
                </a:lnTo>
                <a:lnTo>
                  <a:pt x="1374976" y="141378"/>
                </a:lnTo>
                <a:lnTo>
                  <a:pt x="1412824" y="143604"/>
                </a:lnTo>
                <a:lnTo>
                  <a:pt x="1449561" y="143604"/>
                </a:lnTo>
                <a:lnTo>
                  <a:pt x="1484069" y="139150"/>
                </a:lnTo>
                <a:lnTo>
                  <a:pt x="1518579" y="130245"/>
                </a:lnTo>
                <a:lnTo>
                  <a:pt x="1551974" y="116887"/>
                </a:lnTo>
                <a:lnTo>
                  <a:pt x="1585369" y="99075"/>
                </a:lnTo>
                <a:lnTo>
                  <a:pt x="1618765" y="81264"/>
                </a:lnTo>
                <a:lnTo>
                  <a:pt x="1652161" y="61227"/>
                </a:lnTo>
                <a:lnTo>
                  <a:pt x="1684444" y="42302"/>
                </a:lnTo>
                <a:lnTo>
                  <a:pt x="1718953" y="25604"/>
                </a:lnTo>
                <a:lnTo>
                  <a:pt x="1752349" y="12245"/>
                </a:lnTo>
                <a:lnTo>
                  <a:pt x="1786858" y="333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581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BEFD-99CB-4971-8D1A-07967041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421" y="2974240"/>
            <a:ext cx="4209016" cy="909520"/>
          </a:xfrm>
        </p:spPr>
        <p:txBody>
          <a:bodyPr>
            <a:noAutofit/>
          </a:bodyPr>
          <a:lstStyle/>
          <a:p>
            <a:r>
              <a:rPr lang="ko-KR" altLang="en-US" sz="7200">
                <a:latin typeface="+mn-ea"/>
                <a:ea typeface="+mn-ea"/>
              </a:rPr>
              <a:t>사이트시연</a:t>
            </a:r>
            <a:endParaRPr lang="ko-KR" altLang="en-US" sz="7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856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F4A8C-A239-4F56-88CB-5FB2EBE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F0B00-9119-41AE-A772-B1B00E5E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개인이 가진 금융재원을 효율적으로 이용할 수 있도록 적절한 금융상품</a:t>
            </a:r>
            <a:r>
              <a:rPr lang="en-US" altLang="ko-KR" dirty="0"/>
              <a:t>(</a:t>
            </a:r>
            <a:r>
              <a:rPr lang="ko-KR" altLang="en-US" dirty="0" err="1"/>
              <a:t>예적금</a:t>
            </a:r>
            <a:r>
              <a:rPr lang="en-US" altLang="ko-KR" dirty="0"/>
              <a:t>,</a:t>
            </a:r>
            <a:r>
              <a:rPr lang="ko-KR" altLang="en-US" dirty="0"/>
              <a:t>카드</a:t>
            </a:r>
            <a:r>
              <a:rPr lang="en-US" altLang="ko-KR" dirty="0"/>
              <a:t>,</a:t>
            </a:r>
            <a:r>
              <a:rPr lang="ko-KR" altLang="en-US" dirty="0"/>
              <a:t>대출</a:t>
            </a:r>
            <a:r>
              <a:rPr lang="en-US" altLang="ko-KR" dirty="0"/>
              <a:t>)</a:t>
            </a:r>
            <a:r>
              <a:rPr lang="ko-KR" altLang="en-US" dirty="0"/>
              <a:t>을 추천하고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기존의 딱딱한 가계부 </a:t>
            </a:r>
            <a:r>
              <a:rPr lang="ko-KR" altLang="en-US" dirty="0" err="1"/>
              <a:t>포멧에서</a:t>
            </a:r>
            <a:r>
              <a:rPr lang="ko-KR" altLang="en-US" dirty="0"/>
              <a:t> 좀 더 사용자 친화적인 </a:t>
            </a:r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가진 사이트를 구축하고자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45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7133E-9E78-4F39-A32C-E05382BD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벤치마킹사이트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FE2E8-7962-4A11-8B7C-4BC8F0DC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네이버 가계부</a:t>
            </a:r>
            <a:r>
              <a:rPr lang="en-US" altLang="ko-KR" dirty="0"/>
              <a:t>+</a:t>
            </a:r>
            <a:r>
              <a:rPr lang="ko-KR" altLang="en-US" dirty="0"/>
              <a:t>뱅크샐러드</a:t>
            </a:r>
            <a:r>
              <a:rPr lang="en-US" altLang="ko-KR" dirty="0"/>
              <a:t>(</a:t>
            </a:r>
            <a:r>
              <a:rPr lang="ko-KR" altLang="en-US" dirty="0"/>
              <a:t>앱의 카드사용내역화면</a:t>
            </a:r>
            <a:r>
              <a:rPr lang="en-US" altLang="ko-KR" dirty="0"/>
              <a:t>, </a:t>
            </a:r>
            <a:r>
              <a:rPr lang="ko-KR" altLang="en-US" dirty="0"/>
              <a:t>금융상품추천기능</a:t>
            </a:r>
            <a:r>
              <a:rPr lang="en-US" altLang="ko-KR" dirty="0"/>
              <a:t>)</a:t>
            </a:r>
            <a:r>
              <a:rPr lang="ko-KR" altLang="en-US" dirty="0"/>
              <a:t>의 기능 을 결합한 사이트를 만들기 위해 두 사이트를 벤치마킹 사이트로 선정</a:t>
            </a:r>
          </a:p>
          <a:p>
            <a:endParaRPr lang="en-US" altLang="ko-KR" dirty="0"/>
          </a:p>
          <a:p>
            <a:r>
              <a:rPr lang="ko-KR" altLang="en-US" dirty="0"/>
              <a:t>뱅크샐러드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https://banksalad.com/</a:t>
            </a:r>
            <a:endParaRPr lang="en-US" altLang="ko-KR" dirty="0"/>
          </a:p>
          <a:p>
            <a:r>
              <a:rPr lang="ko-KR" altLang="en-US" dirty="0"/>
              <a:t>네이버 가계부 </a:t>
            </a:r>
            <a:r>
              <a:rPr lang="en-US" altLang="ko-KR" dirty="0"/>
              <a:t>: https://moneybook.naver.com/mybook/write.nhn</a:t>
            </a:r>
          </a:p>
        </p:txBody>
      </p:sp>
    </p:spTree>
    <p:extLst>
      <p:ext uri="{BB962C8B-B14F-4D97-AF65-F5344CB8AC3E}">
        <p14:creationId xmlns:p14="http://schemas.microsoft.com/office/powerpoint/2010/main" val="3093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66F1-D940-499E-9658-D8F436EF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B6978-B03A-4795-B929-CAC268E9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63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5A590-5AE5-4CC6-8056-3CE43018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구축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9ED0B39-298B-4A62-9BE1-166BF08CB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960" y="1128451"/>
            <a:ext cx="10353040" cy="447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6950B-5B98-44D1-B100-941EDFE80EB4}"/>
              </a:ext>
            </a:extLst>
          </p:cNvPr>
          <p:cNvSpPr txBox="1"/>
          <p:nvPr/>
        </p:nvSpPr>
        <p:spPr>
          <a:xfrm>
            <a:off x="1076960" y="5894630"/>
            <a:ext cx="1035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OracleDatabase</a:t>
            </a:r>
            <a:r>
              <a:rPr lang="en-US" altLang="ko-KR" dirty="0"/>
              <a:t> : </a:t>
            </a:r>
            <a:r>
              <a:rPr lang="ko-KR" altLang="en-US" dirty="0"/>
              <a:t>회원테이블</a:t>
            </a:r>
            <a:r>
              <a:rPr lang="en-US" altLang="ko-KR" dirty="0"/>
              <a:t>,</a:t>
            </a:r>
            <a:r>
              <a:rPr lang="ko-KR" altLang="en-US" dirty="0"/>
              <a:t>게시판테이블</a:t>
            </a:r>
            <a:r>
              <a:rPr lang="en-US" altLang="ko-KR" dirty="0"/>
              <a:t>,</a:t>
            </a:r>
            <a:r>
              <a:rPr lang="ko-KR" altLang="en-US" dirty="0" err="1"/>
              <a:t>게시판댓글테이블</a:t>
            </a:r>
            <a:r>
              <a:rPr lang="en-US" altLang="ko-KR" dirty="0"/>
              <a:t>,</a:t>
            </a:r>
            <a:r>
              <a:rPr lang="ko-KR" altLang="en-US" dirty="0"/>
              <a:t>가계부테이블</a:t>
            </a:r>
            <a:endParaRPr lang="en-US" altLang="ko-KR" dirty="0"/>
          </a:p>
          <a:p>
            <a:r>
              <a:rPr lang="ko-KR" altLang="en-US" dirty="0"/>
              <a:t>후에 회원 기준으로 검색하기 위해 가계부테이블과 게시판테이블에서 외래키로 연결함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573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BEFD-99CB-4971-8D1A-07967041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060" y="2519480"/>
            <a:ext cx="8412740" cy="909520"/>
          </a:xfrm>
        </p:spPr>
        <p:txBody>
          <a:bodyPr>
            <a:noAutofit/>
          </a:bodyPr>
          <a:lstStyle/>
          <a:p>
            <a:r>
              <a:rPr lang="ko-KR" altLang="en-US" sz="7200" dirty="0">
                <a:latin typeface="+mn-ea"/>
                <a:ea typeface="+mn-ea"/>
              </a:rPr>
              <a:t>스토리보드</a:t>
            </a:r>
            <a:br>
              <a:rPr lang="en-US" altLang="ko-KR" sz="7200" dirty="0">
                <a:latin typeface="+mn-ea"/>
                <a:ea typeface="+mn-ea"/>
              </a:rPr>
            </a:br>
            <a:r>
              <a:rPr lang="en-US" altLang="ko-KR" sz="7200" dirty="0">
                <a:latin typeface="+mn-ea"/>
                <a:ea typeface="+mn-ea"/>
              </a:rPr>
              <a:t>(</a:t>
            </a:r>
            <a:r>
              <a:rPr lang="ko-KR" altLang="en-US" sz="7200" dirty="0">
                <a:latin typeface="+mn-ea"/>
                <a:ea typeface="+mn-ea"/>
              </a:rPr>
              <a:t>구현한 서비스과</a:t>
            </a:r>
            <a:r>
              <a:rPr lang="en-US" altLang="ko-KR" sz="7200" dirty="0">
                <a:latin typeface="+mn-ea"/>
                <a:ea typeface="+mn-ea"/>
              </a:rPr>
              <a:t> </a:t>
            </a:r>
            <a:r>
              <a:rPr lang="ko-KR" altLang="en-US" sz="7200" dirty="0">
                <a:latin typeface="+mn-ea"/>
                <a:ea typeface="+mn-ea"/>
              </a:rPr>
              <a:t>오류</a:t>
            </a:r>
            <a:r>
              <a:rPr lang="en-US" altLang="ko-KR" sz="7200" dirty="0">
                <a:latin typeface="+mn-ea"/>
                <a:ea typeface="+mn-ea"/>
              </a:rPr>
              <a:t>)</a:t>
            </a:r>
            <a:endParaRPr lang="ko-KR" altLang="en-US" sz="7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784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AFF58638-7E6F-4316-9920-42D9342F4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2B0E1D-075A-442C-8E6C-8824FAD33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A06CA1-CD5E-4E73-9F2B-D07BB72C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804335"/>
            <a:ext cx="5651500" cy="16817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5100" spc="200" dirty="0" err="1">
                <a:solidFill>
                  <a:schemeClr val="tx2"/>
                </a:solidFill>
                <a:latin typeface="+mn-ea"/>
                <a:ea typeface="+mn-ea"/>
              </a:rPr>
              <a:t>메인페이지</a:t>
            </a:r>
            <a:endParaRPr lang="en-US" altLang="ko-KR" sz="5100" spc="2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72F721-1C6F-4EF9-A56F-75227F89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83578-9B93-48AD-9D34-2B4399FCB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800" y="2871982"/>
            <a:ext cx="4170052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110000"/>
              </a:lnSpc>
              <a:spcBef>
                <a:spcPts val="700"/>
              </a:spcBef>
            </a:pP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메인메뉴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항목별 드롭다운 메뉴 구현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latinLnBrk="0">
              <a:lnSpc>
                <a:spcPct val="110000"/>
              </a:lnSpc>
              <a:spcBef>
                <a:spcPts val="700"/>
              </a:spcBef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다운로드메뉴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토글메뉴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구현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C3F4C2-3657-4061-8688-BA19E8B4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0946" y="2529102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2416A0-47EA-46C2-A21F-3FD3A9027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" r="9017" b="1"/>
          <a:stretch/>
        </p:blipFill>
        <p:spPr>
          <a:xfrm>
            <a:off x="5724287" y="2642287"/>
            <a:ext cx="3135234" cy="3131460"/>
          </a:xfrm>
          <a:custGeom>
            <a:avLst/>
            <a:gdLst/>
            <a:ahLst/>
            <a:cxnLst/>
            <a:rect l="l" t="t" r="r" b="b"/>
            <a:pathLst>
              <a:path w="2998601" h="2994963">
                <a:moveTo>
                  <a:pt x="1499301" y="0"/>
                </a:moveTo>
                <a:lnTo>
                  <a:pt x="1528395" y="2727"/>
                </a:lnTo>
                <a:lnTo>
                  <a:pt x="1556581" y="10001"/>
                </a:lnTo>
                <a:lnTo>
                  <a:pt x="1583858" y="20912"/>
                </a:lnTo>
                <a:lnTo>
                  <a:pt x="1612043" y="34550"/>
                </a:lnTo>
                <a:lnTo>
                  <a:pt x="1638411" y="50007"/>
                </a:lnTo>
                <a:lnTo>
                  <a:pt x="1665688" y="66373"/>
                </a:lnTo>
                <a:lnTo>
                  <a:pt x="1692964" y="80920"/>
                </a:lnTo>
                <a:lnTo>
                  <a:pt x="1720240" y="95468"/>
                </a:lnTo>
                <a:lnTo>
                  <a:pt x="1746608" y="106378"/>
                </a:lnTo>
                <a:lnTo>
                  <a:pt x="1775703" y="113652"/>
                </a:lnTo>
                <a:lnTo>
                  <a:pt x="1803888" y="117289"/>
                </a:lnTo>
                <a:lnTo>
                  <a:pt x="1833892" y="117289"/>
                </a:lnTo>
                <a:lnTo>
                  <a:pt x="1864806" y="115471"/>
                </a:lnTo>
                <a:lnTo>
                  <a:pt x="1895719" y="111834"/>
                </a:lnTo>
                <a:lnTo>
                  <a:pt x="1926633" y="107288"/>
                </a:lnTo>
                <a:lnTo>
                  <a:pt x="1957546" y="103651"/>
                </a:lnTo>
                <a:lnTo>
                  <a:pt x="1988460" y="100923"/>
                </a:lnTo>
                <a:lnTo>
                  <a:pt x="2017554" y="101832"/>
                </a:lnTo>
                <a:lnTo>
                  <a:pt x="2045740" y="105469"/>
                </a:lnTo>
                <a:lnTo>
                  <a:pt x="2073017" y="113652"/>
                </a:lnTo>
                <a:lnTo>
                  <a:pt x="2095748" y="125472"/>
                </a:lnTo>
                <a:lnTo>
                  <a:pt x="2117568" y="140929"/>
                </a:lnTo>
                <a:lnTo>
                  <a:pt x="2136662" y="159113"/>
                </a:lnTo>
                <a:lnTo>
                  <a:pt x="2155756" y="180025"/>
                </a:lnTo>
                <a:lnTo>
                  <a:pt x="2173031" y="201846"/>
                </a:lnTo>
                <a:lnTo>
                  <a:pt x="2190306" y="224577"/>
                </a:lnTo>
                <a:lnTo>
                  <a:pt x="2207581" y="247307"/>
                </a:lnTo>
                <a:lnTo>
                  <a:pt x="2224856" y="269128"/>
                </a:lnTo>
                <a:lnTo>
                  <a:pt x="2243041" y="290040"/>
                </a:lnTo>
                <a:lnTo>
                  <a:pt x="2263953" y="308225"/>
                </a:lnTo>
                <a:lnTo>
                  <a:pt x="2283956" y="324591"/>
                </a:lnTo>
                <a:lnTo>
                  <a:pt x="2306686" y="337319"/>
                </a:lnTo>
                <a:lnTo>
                  <a:pt x="2331235" y="348230"/>
                </a:lnTo>
                <a:lnTo>
                  <a:pt x="2357602" y="357322"/>
                </a:lnTo>
                <a:lnTo>
                  <a:pt x="2384878" y="365505"/>
                </a:lnTo>
                <a:lnTo>
                  <a:pt x="2412155" y="372779"/>
                </a:lnTo>
                <a:lnTo>
                  <a:pt x="2440341" y="380053"/>
                </a:lnTo>
                <a:lnTo>
                  <a:pt x="2466708" y="388236"/>
                </a:lnTo>
                <a:lnTo>
                  <a:pt x="2493075" y="397328"/>
                </a:lnTo>
                <a:lnTo>
                  <a:pt x="2517624" y="408239"/>
                </a:lnTo>
                <a:lnTo>
                  <a:pt x="2539446" y="421877"/>
                </a:lnTo>
                <a:lnTo>
                  <a:pt x="2559449" y="438243"/>
                </a:lnTo>
                <a:lnTo>
                  <a:pt x="2575814" y="458246"/>
                </a:lnTo>
                <a:lnTo>
                  <a:pt x="2589453" y="480067"/>
                </a:lnTo>
                <a:lnTo>
                  <a:pt x="2600363" y="504615"/>
                </a:lnTo>
                <a:lnTo>
                  <a:pt x="2609455" y="530983"/>
                </a:lnTo>
                <a:lnTo>
                  <a:pt x="2617638" y="557350"/>
                </a:lnTo>
                <a:lnTo>
                  <a:pt x="2624912" y="585536"/>
                </a:lnTo>
                <a:lnTo>
                  <a:pt x="2632186" y="612812"/>
                </a:lnTo>
                <a:lnTo>
                  <a:pt x="2640369" y="640089"/>
                </a:lnTo>
                <a:lnTo>
                  <a:pt x="2649461" y="666457"/>
                </a:lnTo>
                <a:lnTo>
                  <a:pt x="2660371" y="691006"/>
                </a:lnTo>
                <a:lnTo>
                  <a:pt x="2673101" y="713736"/>
                </a:lnTo>
                <a:lnTo>
                  <a:pt x="2689467" y="733739"/>
                </a:lnTo>
                <a:lnTo>
                  <a:pt x="2707651" y="754651"/>
                </a:lnTo>
                <a:lnTo>
                  <a:pt x="2728563" y="772835"/>
                </a:lnTo>
                <a:lnTo>
                  <a:pt x="2750385" y="790110"/>
                </a:lnTo>
                <a:lnTo>
                  <a:pt x="2774024" y="807385"/>
                </a:lnTo>
                <a:lnTo>
                  <a:pt x="2796754" y="824660"/>
                </a:lnTo>
                <a:lnTo>
                  <a:pt x="2818576" y="841936"/>
                </a:lnTo>
                <a:lnTo>
                  <a:pt x="2839487" y="861029"/>
                </a:lnTo>
                <a:lnTo>
                  <a:pt x="2857672" y="880123"/>
                </a:lnTo>
                <a:lnTo>
                  <a:pt x="2873129" y="901944"/>
                </a:lnTo>
                <a:lnTo>
                  <a:pt x="2884949" y="924674"/>
                </a:lnTo>
                <a:lnTo>
                  <a:pt x="2893132" y="951951"/>
                </a:lnTo>
                <a:lnTo>
                  <a:pt x="2896768" y="980137"/>
                </a:lnTo>
                <a:lnTo>
                  <a:pt x="2897678" y="1009232"/>
                </a:lnTo>
                <a:lnTo>
                  <a:pt x="2894950" y="1040145"/>
                </a:lnTo>
                <a:lnTo>
                  <a:pt x="2891313" y="1071058"/>
                </a:lnTo>
                <a:lnTo>
                  <a:pt x="2886767" y="1101972"/>
                </a:lnTo>
                <a:lnTo>
                  <a:pt x="2883130" y="1132885"/>
                </a:lnTo>
                <a:lnTo>
                  <a:pt x="2881312" y="1163799"/>
                </a:lnTo>
                <a:lnTo>
                  <a:pt x="2881312" y="1193803"/>
                </a:lnTo>
                <a:lnTo>
                  <a:pt x="2884949" y="1221988"/>
                </a:lnTo>
                <a:lnTo>
                  <a:pt x="2892222" y="1250174"/>
                </a:lnTo>
                <a:lnTo>
                  <a:pt x="2903133" y="1276542"/>
                </a:lnTo>
                <a:lnTo>
                  <a:pt x="2917681" y="1303818"/>
                </a:lnTo>
                <a:lnTo>
                  <a:pt x="2932228" y="1331095"/>
                </a:lnTo>
                <a:lnTo>
                  <a:pt x="2948594" y="1358371"/>
                </a:lnTo>
                <a:lnTo>
                  <a:pt x="2964050" y="1384739"/>
                </a:lnTo>
                <a:lnTo>
                  <a:pt x="2977689" y="1412924"/>
                </a:lnTo>
                <a:lnTo>
                  <a:pt x="2988599" y="1440201"/>
                </a:lnTo>
                <a:lnTo>
                  <a:pt x="2995873" y="1468387"/>
                </a:lnTo>
                <a:lnTo>
                  <a:pt x="2998601" y="1497481"/>
                </a:lnTo>
                <a:lnTo>
                  <a:pt x="2995873" y="1526576"/>
                </a:lnTo>
                <a:lnTo>
                  <a:pt x="2988599" y="1554762"/>
                </a:lnTo>
                <a:lnTo>
                  <a:pt x="2977689" y="1582039"/>
                </a:lnTo>
                <a:lnTo>
                  <a:pt x="2964050" y="1610224"/>
                </a:lnTo>
                <a:lnTo>
                  <a:pt x="2948594" y="1636592"/>
                </a:lnTo>
                <a:lnTo>
                  <a:pt x="2932228" y="1663869"/>
                </a:lnTo>
                <a:lnTo>
                  <a:pt x="2917681" y="1691145"/>
                </a:lnTo>
                <a:lnTo>
                  <a:pt x="2903133" y="1718421"/>
                </a:lnTo>
                <a:lnTo>
                  <a:pt x="2892222" y="1744789"/>
                </a:lnTo>
                <a:lnTo>
                  <a:pt x="2884949" y="1772975"/>
                </a:lnTo>
                <a:lnTo>
                  <a:pt x="2881312" y="1801160"/>
                </a:lnTo>
                <a:lnTo>
                  <a:pt x="2881312" y="1831165"/>
                </a:lnTo>
                <a:lnTo>
                  <a:pt x="2883130" y="1862078"/>
                </a:lnTo>
                <a:lnTo>
                  <a:pt x="2886767" y="1892991"/>
                </a:lnTo>
                <a:lnTo>
                  <a:pt x="2891313" y="1923905"/>
                </a:lnTo>
                <a:lnTo>
                  <a:pt x="2894950" y="1954818"/>
                </a:lnTo>
                <a:lnTo>
                  <a:pt x="2897678" y="1985731"/>
                </a:lnTo>
                <a:lnTo>
                  <a:pt x="2896768" y="2014827"/>
                </a:lnTo>
                <a:lnTo>
                  <a:pt x="2893132" y="2043013"/>
                </a:lnTo>
                <a:lnTo>
                  <a:pt x="2884949" y="2070289"/>
                </a:lnTo>
                <a:lnTo>
                  <a:pt x="2873129" y="2093019"/>
                </a:lnTo>
                <a:lnTo>
                  <a:pt x="2857672" y="2114841"/>
                </a:lnTo>
                <a:lnTo>
                  <a:pt x="2839487" y="2133934"/>
                </a:lnTo>
                <a:lnTo>
                  <a:pt x="2818576" y="2153027"/>
                </a:lnTo>
                <a:lnTo>
                  <a:pt x="2796754" y="2170303"/>
                </a:lnTo>
                <a:lnTo>
                  <a:pt x="2774024" y="2187578"/>
                </a:lnTo>
                <a:lnTo>
                  <a:pt x="2750385" y="2204853"/>
                </a:lnTo>
                <a:lnTo>
                  <a:pt x="2728563" y="2222128"/>
                </a:lnTo>
                <a:lnTo>
                  <a:pt x="2707651" y="2240312"/>
                </a:lnTo>
                <a:lnTo>
                  <a:pt x="2689467" y="2261224"/>
                </a:lnTo>
                <a:lnTo>
                  <a:pt x="2673101" y="2281227"/>
                </a:lnTo>
                <a:lnTo>
                  <a:pt x="2660371" y="2303957"/>
                </a:lnTo>
                <a:lnTo>
                  <a:pt x="2649461" y="2328506"/>
                </a:lnTo>
                <a:lnTo>
                  <a:pt x="2640369" y="2354874"/>
                </a:lnTo>
                <a:lnTo>
                  <a:pt x="2632186" y="2382151"/>
                </a:lnTo>
                <a:lnTo>
                  <a:pt x="2624912" y="2409427"/>
                </a:lnTo>
                <a:lnTo>
                  <a:pt x="2617638" y="2437613"/>
                </a:lnTo>
                <a:lnTo>
                  <a:pt x="2609455" y="2463980"/>
                </a:lnTo>
                <a:lnTo>
                  <a:pt x="2600363" y="2490347"/>
                </a:lnTo>
                <a:lnTo>
                  <a:pt x="2589453" y="2514896"/>
                </a:lnTo>
                <a:lnTo>
                  <a:pt x="2575814" y="2536718"/>
                </a:lnTo>
                <a:lnTo>
                  <a:pt x="2559449" y="2556720"/>
                </a:lnTo>
                <a:lnTo>
                  <a:pt x="2539446" y="2573086"/>
                </a:lnTo>
                <a:lnTo>
                  <a:pt x="2517624" y="2586724"/>
                </a:lnTo>
                <a:lnTo>
                  <a:pt x="2493075" y="2597635"/>
                </a:lnTo>
                <a:lnTo>
                  <a:pt x="2466708" y="2606727"/>
                </a:lnTo>
                <a:lnTo>
                  <a:pt x="2440341" y="2614910"/>
                </a:lnTo>
                <a:lnTo>
                  <a:pt x="2412155" y="2622184"/>
                </a:lnTo>
                <a:lnTo>
                  <a:pt x="2384878" y="2629458"/>
                </a:lnTo>
                <a:lnTo>
                  <a:pt x="2357602" y="2637641"/>
                </a:lnTo>
                <a:lnTo>
                  <a:pt x="2331235" y="2646733"/>
                </a:lnTo>
                <a:lnTo>
                  <a:pt x="2306686" y="2657644"/>
                </a:lnTo>
                <a:lnTo>
                  <a:pt x="2283956" y="2670372"/>
                </a:lnTo>
                <a:lnTo>
                  <a:pt x="2263953" y="2686738"/>
                </a:lnTo>
                <a:lnTo>
                  <a:pt x="2243041" y="2704923"/>
                </a:lnTo>
                <a:lnTo>
                  <a:pt x="2224856" y="2725835"/>
                </a:lnTo>
                <a:lnTo>
                  <a:pt x="2207581" y="2747656"/>
                </a:lnTo>
                <a:lnTo>
                  <a:pt x="2190306" y="2770386"/>
                </a:lnTo>
                <a:lnTo>
                  <a:pt x="2173031" y="2793117"/>
                </a:lnTo>
                <a:lnTo>
                  <a:pt x="2155756" y="2814938"/>
                </a:lnTo>
                <a:lnTo>
                  <a:pt x="2136662" y="2835850"/>
                </a:lnTo>
                <a:lnTo>
                  <a:pt x="2117568" y="2854034"/>
                </a:lnTo>
                <a:lnTo>
                  <a:pt x="2095748" y="2869491"/>
                </a:lnTo>
                <a:lnTo>
                  <a:pt x="2073017" y="2881311"/>
                </a:lnTo>
                <a:lnTo>
                  <a:pt x="2045740" y="2889494"/>
                </a:lnTo>
                <a:lnTo>
                  <a:pt x="2017554" y="2893131"/>
                </a:lnTo>
                <a:lnTo>
                  <a:pt x="1988460" y="2894040"/>
                </a:lnTo>
                <a:lnTo>
                  <a:pt x="1957546" y="2891312"/>
                </a:lnTo>
                <a:lnTo>
                  <a:pt x="1926633" y="2887676"/>
                </a:lnTo>
                <a:lnTo>
                  <a:pt x="1895719" y="2883129"/>
                </a:lnTo>
                <a:lnTo>
                  <a:pt x="1864806" y="2879493"/>
                </a:lnTo>
                <a:lnTo>
                  <a:pt x="1833892" y="2877674"/>
                </a:lnTo>
                <a:lnTo>
                  <a:pt x="1803888" y="2877674"/>
                </a:lnTo>
                <a:lnTo>
                  <a:pt x="1775703" y="2881311"/>
                </a:lnTo>
                <a:lnTo>
                  <a:pt x="1746608" y="2888585"/>
                </a:lnTo>
                <a:lnTo>
                  <a:pt x="1720240" y="2899495"/>
                </a:lnTo>
                <a:lnTo>
                  <a:pt x="1692964" y="2914043"/>
                </a:lnTo>
                <a:lnTo>
                  <a:pt x="1665688" y="2928591"/>
                </a:lnTo>
                <a:lnTo>
                  <a:pt x="1638411" y="2944956"/>
                </a:lnTo>
                <a:lnTo>
                  <a:pt x="1612043" y="2960413"/>
                </a:lnTo>
                <a:lnTo>
                  <a:pt x="1583858" y="2974051"/>
                </a:lnTo>
                <a:lnTo>
                  <a:pt x="1556581" y="2984962"/>
                </a:lnTo>
                <a:lnTo>
                  <a:pt x="1528395" y="2992236"/>
                </a:lnTo>
                <a:lnTo>
                  <a:pt x="1499301" y="2994963"/>
                </a:lnTo>
                <a:lnTo>
                  <a:pt x="1470206" y="2992236"/>
                </a:lnTo>
                <a:lnTo>
                  <a:pt x="1442020" y="2984962"/>
                </a:lnTo>
                <a:lnTo>
                  <a:pt x="1414744" y="2974051"/>
                </a:lnTo>
                <a:lnTo>
                  <a:pt x="1386558" y="2960413"/>
                </a:lnTo>
                <a:lnTo>
                  <a:pt x="1360190" y="2944956"/>
                </a:lnTo>
                <a:lnTo>
                  <a:pt x="1332914" y="2928591"/>
                </a:lnTo>
                <a:lnTo>
                  <a:pt x="1305637" y="2914043"/>
                </a:lnTo>
                <a:lnTo>
                  <a:pt x="1278361" y="2899495"/>
                </a:lnTo>
                <a:lnTo>
                  <a:pt x="1251085" y="2888585"/>
                </a:lnTo>
                <a:lnTo>
                  <a:pt x="1222899" y="2881311"/>
                </a:lnTo>
                <a:lnTo>
                  <a:pt x="1194713" y="2877674"/>
                </a:lnTo>
                <a:lnTo>
                  <a:pt x="1164708" y="2877674"/>
                </a:lnTo>
                <a:lnTo>
                  <a:pt x="1133795" y="2879493"/>
                </a:lnTo>
                <a:lnTo>
                  <a:pt x="1102882" y="2883129"/>
                </a:lnTo>
                <a:lnTo>
                  <a:pt x="1071968" y="2887676"/>
                </a:lnTo>
                <a:lnTo>
                  <a:pt x="1041054" y="2891312"/>
                </a:lnTo>
                <a:lnTo>
                  <a:pt x="1010141" y="2894040"/>
                </a:lnTo>
                <a:lnTo>
                  <a:pt x="981047" y="2893131"/>
                </a:lnTo>
                <a:lnTo>
                  <a:pt x="952861" y="2889494"/>
                </a:lnTo>
                <a:lnTo>
                  <a:pt x="925584" y="2881311"/>
                </a:lnTo>
                <a:lnTo>
                  <a:pt x="902854" y="2869491"/>
                </a:lnTo>
                <a:lnTo>
                  <a:pt x="881032" y="2854034"/>
                </a:lnTo>
                <a:lnTo>
                  <a:pt x="861939" y="2835850"/>
                </a:lnTo>
                <a:lnTo>
                  <a:pt x="842845" y="2814938"/>
                </a:lnTo>
                <a:lnTo>
                  <a:pt x="825570" y="2793117"/>
                </a:lnTo>
                <a:lnTo>
                  <a:pt x="808295" y="2770386"/>
                </a:lnTo>
                <a:lnTo>
                  <a:pt x="791020" y="2747656"/>
                </a:lnTo>
                <a:lnTo>
                  <a:pt x="773745" y="2725835"/>
                </a:lnTo>
                <a:lnTo>
                  <a:pt x="755560" y="2704923"/>
                </a:lnTo>
                <a:lnTo>
                  <a:pt x="734648" y="2686738"/>
                </a:lnTo>
                <a:lnTo>
                  <a:pt x="714645" y="2670372"/>
                </a:lnTo>
                <a:lnTo>
                  <a:pt x="691915" y="2657644"/>
                </a:lnTo>
                <a:lnTo>
                  <a:pt x="667366" y="2646733"/>
                </a:lnTo>
                <a:lnTo>
                  <a:pt x="640999" y="2637641"/>
                </a:lnTo>
                <a:lnTo>
                  <a:pt x="613722" y="2629458"/>
                </a:lnTo>
                <a:lnTo>
                  <a:pt x="586446" y="2622184"/>
                </a:lnTo>
                <a:lnTo>
                  <a:pt x="558260" y="2614910"/>
                </a:lnTo>
                <a:lnTo>
                  <a:pt x="531893" y="2606727"/>
                </a:lnTo>
                <a:lnTo>
                  <a:pt x="505525" y="2597635"/>
                </a:lnTo>
                <a:lnTo>
                  <a:pt x="480977" y="2586724"/>
                </a:lnTo>
                <a:lnTo>
                  <a:pt x="459155" y="2573086"/>
                </a:lnTo>
                <a:lnTo>
                  <a:pt x="439152" y="2556720"/>
                </a:lnTo>
                <a:lnTo>
                  <a:pt x="422787" y="2536718"/>
                </a:lnTo>
                <a:lnTo>
                  <a:pt x="409149" y="2514896"/>
                </a:lnTo>
                <a:lnTo>
                  <a:pt x="398238" y="2490347"/>
                </a:lnTo>
                <a:lnTo>
                  <a:pt x="389146" y="2463980"/>
                </a:lnTo>
                <a:lnTo>
                  <a:pt x="380963" y="2437613"/>
                </a:lnTo>
                <a:lnTo>
                  <a:pt x="373689" y="2409427"/>
                </a:lnTo>
                <a:lnTo>
                  <a:pt x="366415" y="2382151"/>
                </a:lnTo>
                <a:lnTo>
                  <a:pt x="358232" y="2354874"/>
                </a:lnTo>
                <a:lnTo>
                  <a:pt x="349140" y="2328506"/>
                </a:lnTo>
                <a:lnTo>
                  <a:pt x="338229" y="2303957"/>
                </a:lnTo>
                <a:lnTo>
                  <a:pt x="325500" y="2281227"/>
                </a:lnTo>
                <a:lnTo>
                  <a:pt x="309135" y="2261224"/>
                </a:lnTo>
                <a:lnTo>
                  <a:pt x="290950" y="2240312"/>
                </a:lnTo>
                <a:lnTo>
                  <a:pt x="270038" y="2222128"/>
                </a:lnTo>
                <a:lnTo>
                  <a:pt x="247307" y="2204853"/>
                </a:lnTo>
                <a:lnTo>
                  <a:pt x="224577" y="2187578"/>
                </a:lnTo>
                <a:lnTo>
                  <a:pt x="201847" y="2170303"/>
                </a:lnTo>
                <a:lnTo>
                  <a:pt x="180025" y="2153027"/>
                </a:lnTo>
                <a:lnTo>
                  <a:pt x="159113" y="2133934"/>
                </a:lnTo>
                <a:lnTo>
                  <a:pt x="140929" y="2114841"/>
                </a:lnTo>
                <a:lnTo>
                  <a:pt x="125473" y="2093019"/>
                </a:lnTo>
                <a:lnTo>
                  <a:pt x="113653" y="2070289"/>
                </a:lnTo>
                <a:lnTo>
                  <a:pt x="105470" y="2043013"/>
                </a:lnTo>
                <a:lnTo>
                  <a:pt x="101833" y="2014827"/>
                </a:lnTo>
                <a:lnTo>
                  <a:pt x="100923" y="1985731"/>
                </a:lnTo>
                <a:lnTo>
                  <a:pt x="103651" y="1954818"/>
                </a:lnTo>
                <a:lnTo>
                  <a:pt x="107288" y="1923905"/>
                </a:lnTo>
                <a:lnTo>
                  <a:pt x="111834" y="1892991"/>
                </a:lnTo>
                <a:lnTo>
                  <a:pt x="115471" y="1862078"/>
                </a:lnTo>
                <a:lnTo>
                  <a:pt x="117290" y="1831165"/>
                </a:lnTo>
                <a:lnTo>
                  <a:pt x="117290" y="1801160"/>
                </a:lnTo>
                <a:lnTo>
                  <a:pt x="113653" y="1772975"/>
                </a:lnTo>
                <a:lnTo>
                  <a:pt x="106379" y="1744789"/>
                </a:lnTo>
                <a:lnTo>
                  <a:pt x="95468" y="1718421"/>
                </a:lnTo>
                <a:lnTo>
                  <a:pt x="81830" y="1691145"/>
                </a:lnTo>
                <a:lnTo>
                  <a:pt x="66373" y="1663869"/>
                </a:lnTo>
                <a:lnTo>
                  <a:pt x="50008" y="1636592"/>
                </a:lnTo>
                <a:lnTo>
                  <a:pt x="34551" y="1610224"/>
                </a:lnTo>
                <a:lnTo>
                  <a:pt x="20912" y="1582039"/>
                </a:lnTo>
                <a:lnTo>
                  <a:pt x="10002" y="1554762"/>
                </a:lnTo>
                <a:lnTo>
                  <a:pt x="2728" y="1526576"/>
                </a:lnTo>
                <a:lnTo>
                  <a:pt x="0" y="1497481"/>
                </a:lnTo>
                <a:lnTo>
                  <a:pt x="2728" y="1468387"/>
                </a:lnTo>
                <a:lnTo>
                  <a:pt x="10002" y="1440201"/>
                </a:lnTo>
                <a:lnTo>
                  <a:pt x="20912" y="1412924"/>
                </a:lnTo>
                <a:lnTo>
                  <a:pt x="34551" y="1384739"/>
                </a:lnTo>
                <a:lnTo>
                  <a:pt x="50008" y="1358371"/>
                </a:lnTo>
                <a:lnTo>
                  <a:pt x="66373" y="1331095"/>
                </a:lnTo>
                <a:lnTo>
                  <a:pt x="81830" y="1303818"/>
                </a:lnTo>
                <a:lnTo>
                  <a:pt x="95468" y="1276542"/>
                </a:lnTo>
                <a:lnTo>
                  <a:pt x="106379" y="1250174"/>
                </a:lnTo>
                <a:lnTo>
                  <a:pt x="113653" y="1221988"/>
                </a:lnTo>
                <a:lnTo>
                  <a:pt x="117290" y="1193803"/>
                </a:lnTo>
                <a:lnTo>
                  <a:pt x="117290" y="1163799"/>
                </a:lnTo>
                <a:lnTo>
                  <a:pt x="115471" y="1132885"/>
                </a:lnTo>
                <a:lnTo>
                  <a:pt x="111834" y="1101972"/>
                </a:lnTo>
                <a:lnTo>
                  <a:pt x="107288" y="1071058"/>
                </a:lnTo>
                <a:lnTo>
                  <a:pt x="103651" y="1040145"/>
                </a:lnTo>
                <a:lnTo>
                  <a:pt x="100923" y="1009232"/>
                </a:lnTo>
                <a:lnTo>
                  <a:pt x="101833" y="980137"/>
                </a:lnTo>
                <a:lnTo>
                  <a:pt x="105470" y="951951"/>
                </a:lnTo>
                <a:lnTo>
                  <a:pt x="113653" y="924674"/>
                </a:lnTo>
                <a:lnTo>
                  <a:pt x="125473" y="901944"/>
                </a:lnTo>
                <a:lnTo>
                  <a:pt x="140929" y="880123"/>
                </a:lnTo>
                <a:lnTo>
                  <a:pt x="159113" y="861029"/>
                </a:lnTo>
                <a:lnTo>
                  <a:pt x="180025" y="841936"/>
                </a:lnTo>
                <a:lnTo>
                  <a:pt x="201847" y="824660"/>
                </a:lnTo>
                <a:lnTo>
                  <a:pt x="224577" y="807385"/>
                </a:lnTo>
                <a:lnTo>
                  <a:pt x="247307" y="790110"/>
                </a:lnTo>
                <a:lnTo>
                  <a:pt x="270038" y="772835"/>
                </a:lnTo>
                <a:lnTo>
                  <a:pt x="290950" y="754651"/>
                </a:lnTo>
                <a:lnTo>
                  <a:pt x="309135" y="733739"/>
                </a:lnTo>
                <a:lnTo>
                  <a:pt x="325500" y="713736"/>
                </a:lnTo>
                <a:lnTo>
                  <a:pt x="338229" y="691006"/>
                </a:lnTo>
                <a:lnTo>
                  <a:pt x="349140" y="666457"/>
                </a:lnTo>
                <a:lnTo>
                  <a:pt x="358232" y="640089"/>
                </a:lnTo>
                <a:lnTo>
                  <a:pt x="366415" y="612812"/>
                </a:lnTo>
                <a:lnTo>
                  <a:pt x="373689" y="585536"/>
                </a:lnTo>
                <a:lnTo>
                  <a:pt x="380963" y="557350"/>
                </a:lnTo>
                <a:lnTo>
                  <a:pt x="389146" y="530983"/>
                </a:lnTo>
                <a:lnTo>
                  <a:pt x="398238" y="504615"/>
                </a:lnTo>
                <a:lnTo>
                  <a:pt x="409149" y="480067"/>
                </a:lnTo>
                <a:lnTo>
                  <a:pt x="422787" y="458246"/>
                </a:lnTo>
                <a:lnTo>
                  <a:pt x="439152" y="438243"/>
                </a:lnTo>
                <a:lnTo>
                  <a:pt x="459155" y="421877"/>
                </a:lnTo>
                <a:lnTo>
                  <a:pt x="480977" y="408239"/>
                </a:lnTo>
                <a:lnTo>
                  <a:pt x="505525" y="397328"/>
                </a:lnTo>
                <a:lnTo>
                  <a:pt x="531893" y="388236"/>
                </a:lnTo>
                <a:lnTo>
                  <a:pt x="558260" y="380053"/>
                </a:lnTo>
                <a:lnTo>
                  <a:pt x="586446" y="372779"/>
                </a:lnTo>
                <a:lnTo>
                  <a:pt x="613722" y="365505"/>
                </a:lnTo>
                <a:lnTo>
                  <a:pt x="640999" y="357322"/>
                </a:lnTo>
                <a:lnTo>
                  <a:pt x="667366" y="348230"/>
                </a:lnTo>
                <a:lnTo>
                  <a:pt x="691915" y="337319"/>
                </a:lnTo>
                <a:lnTo>
                  <a:pt x="714645" y="324591"/>
                </a:lnTo>
                <a:lnTo>
                  <a:pt x="734648" y="308225"/>
                </a:lnTo>
                <a:lnTo>
                  <a:pt x="755560" y="290040"/>
                </a:lnTo>
                <a:lnTo>
                  <a:pt x="773745" y="269128"/>
                </a:lnTo>
                <a:lnTo>
                  <a:pt x="791020" y="247307"/>
                </a:lnTo>
                <a:lnTo>
                  <a:pt x="808295" y="224577"/>
                </a:lnTo>
                <a:lnTo>
                  <a:pt x="825570" y="201846"/>
                </a:lnTo>
                <a:lnTo>
                  <a:pt x="842845" y="180025"/>
                </a:lnTo>
                <a:lnTo>
                  <a:pt x="861939" y="159113"/>
                </a:lnTo>
                <a:lnTo>
                  <a:pt x="881032" y="140929"/>
                </a:lnTo>
                <a:lnTo>
                  <a:pt x="902854" y="125472"/>
                </a:lnTo>
                <a:lnTo>
                  <a:pt x="925584" y="113652"/>
                </a:lnTo>
                <a:lnTo>
                  <a:pt x="952861" y="105469"/>
                </a:lnTo>
                <a:lnTo>
                  <a:pt x="981047" y="101832"/>
                </a:lnTo>
                <a:lnTo>
                  <a:pt x="1010141" y="100923"/>
                </a:lnTo>
                <a:lnTo>
                  <a:pt x="1041054" y="103651"/>
                </a:lnTo>
                <a:lnTo>
                  <a:pt x="1071968" y="107288"/>
                </a:lnTo>
                <a:lnTo>
                  <a:pt x="1102882" y="111834"/>
                </a:lnTo>
                <a:lnTo>
                  <a:pt x="1133795" y="115471"/>
                </a:lnTo>
                <a:lnTo>
                  <a:pt x="1164708" y="117289"/>
                </a:lnTo>
                <a:lnTo>
                  <a:pt x="1194713" y="117289"/>
                </a:lnTo>
                <a:lnTo>
                  <a:pt x="1222899" y="113652"/>
                </a:lnTo>
                <a:lnTo>
                  <a:pt x="1251085" y="106378"/>
                </a:lnTo>
                <a:lnTo>
                  <a:pt x="1278361" y="95468"/>
                </a:lnTo>
                <a:lnTo>
                  <a:pt x="1305637" y="80920"/>
                </a:lnTo>
                <a:lnTo>
                  <a:pt x="1332914" y="66373"/>
                </a:lnTo>
                <a:lnTo>
                  <a:pt x="1360190" y="50007"/>
                </a:lnTo>
                <a:lnTo>
                  <a:pt x="1386558" y="34550"/>
                </a:lnTo>
                <a:lnTo>
                  <a:pt x="1414744" y="20912"/>
                </a:lnTo>
                <a:lnTo>
                  <a:pt x="1442020" y="10001"/>
                </a:lnTo>
                <a:lnTo>
                  <a:pt x="1470206" y="2727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42B61C-AEB2-4BBC-8101-1D374ADD6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76" y="0"/>
            <a:ext cx="4335725" cy="3532180"/>
          </a:xfrm>
          <a:custGeom>
            <a:avLst/>
            <a:gdLst>
              <a:gd name="connsiteX0" fmla="*/ 179111 w 4335725"/>
              <a:gd name="connsiteY0" fmla="*/ 0 h 3532180"/>
              <a:gd name="connsiteX1" fmla="*/ 4335725 w 4335725"/>
              <a:gd name="connsiteY1" fmla="*/ 0 h 3532180"/>
              <a:gd name="connsiteX2" fmla="*/ 4335725 w 4335725"/>
              <a:gd name="connsiteY2" fmla="*/ 2845937 h 3532180"/>
              <a:gd name="connsiteX3" fmla="*/ 4315217 w 4335725"/>
              <a:gd name="connsiteY3" fmla="*/ 2853009 h 3532180"/>
              <a:gd name="connsiteX4" fmla="*/ 4269092 w 4335725"/>
              <a:gd name="connsiteY4" fmla="*/ 2867324 h 3532180"/>
              <a:gd name="connsiteX5" fmla="*/ 4219783 w 4335725"/>
              <a:gd name="connsiteY5" fmla="*/ 2880049 h 3532180"/>
              <a:gd name="connsiteX6" fmla="*/ 4172065 w 4335725"/>
              <a:gd name="connsiteY6" fmla="*/ 2892774 h 3532180"/>
              <a:gd name="connsiteX7" fmla="*/ 4124349 w 4335725"/>
              <a:gd name="connsiteY7" fmla="*/ 2907089 h 3532180"/>
              <a:gd name="connsiteX8" fmla="*/ 4078224 w 4335725"/>
              <a:gd name="connsiteY8" fmla="*/ 2922994 h 3532180"/>
              <a:gd name="connsiteX9" fmla="*/ 4035278 w 4335725"/>
              <a:gd name="connsiteY9" fmla="*/ 2942082 h 3532180"/>
              <a:gd name="connsiteX10" fmla="*/ 3995515 w 4335725"/>
              <a:gd name="connsiteY10" fmla="*/ 2964348 h 3532180"/>
              <a:gd name="connsiteX11" fmla="*/ 3960521 w 4335725"/>
              <a:gd name="connsiteY11" fmla="*/ 2992978 h 3532180"/>
              <a:gd name="connsiteX12" fmla="*/ 3923939 w 4335725"/>
              <a:gd name="connsiteY12" fmla="*/ 3024791 h 3532180"/>
              <a:gd name="connsiteX13" fmla="*/ 3892126 w 4335725"/>
              <a:gd name="connsiteY13" fmla="*/ 3061373 h 3532180"/>
              <a:gd name="connsiteX14" fmla="*/ 3861905 w 4335725"/>
              <a:gd name="connsiteY14" fmla="*/ 3099547 h 3532180"/>
              <a:gd name="connsiteX15" fmla="*/ 3831684 w 4335725"/>
              <a:gd name="connsiteY15" fmla="*/ 3139310 h 3532180"/>
              <a:gd name="connsiteX16" fmla="*/ 3801464 w 4335725"/>
              <a:gd name="connsiteY16" fmla="*/ 3179075 h 3532180"/>
              <a:gd name="connsiteX17" fmla="*/ 3771243 w 4335725"/>
              <a:gd name="connsiteY17" fmla="*/ 3217249 h 3532180"/>
              <a:gd name="connsiteX18" fmla="*/ 3737841 w 4335725"/>
              <a:gd name="connsiteY18" fmla="*/ 3253831 h 3532180"/>
              <a:gd name="connsiteX19" fmla="*/ 3704438 w 4335725"/>
              <a:gd name="connsiteY19" fmla="*/ 3285642 h 3532180"/>
              <a:gd name="connsiteX20" fmla="*/ 3666266 w 4335725"/>
              <a:gd name="connsiteY20" fmla="*/ 3312682 h 3532180"/>
              <a:gd name="connsiteX21" fmla="*/ 3626501 w 4335725"/>
              <a:gd name="connsiteY21" fmla="*/ 3333360 h 3532180"/>
              <a:gd name="connsiteX22" fmla="*/ 3578783 w 4335725"/>
              <a:gd name="connsiteY22" fmla="*/ 3347676 h 3532180"/>
              <a:gd name="connsiteX23" fmla="*/ 3529475 w 4335725"/>
              <a:gd name="connsiteY23" fmla="*/ 3354038 h 3532180"/>
              <a:gd name="connsiteX24" fmla="*/ 3478579 w 4335725"/>
              <a:gd name="connsiteY24" fmla="*/ 3355628 h 3532180"/>
              <a:gd name="connsiteX25" fmla="*/ 3424498 w 4335725"/>
              <a:gd name="connsiteY25" fmla="*/ 3350856 h 3532180"/>
              <a:gd name="connsiteX26" fmla="*/ 3370419 w 4335725"/>
              <a:gd name="connsiteY26" fmla="*/ 3344494 h 3532180"/>
              <a:gd name="connsiteX27" fmla="*/ 3316339 w 4335725"/>
              <a:gd name="connsiteY27" fmla="*/ 3336540 h 3532180"/>
              <a:gd name="connsiteX28" fmla="*/ 3262260 w 4335725"/>
              <a:gd name="connsiteY28" fmla="*/ 3330180 h 3532180"/>
              <a:gd name="connsiteX29" fmla="*/ 3208180 w 4335725"/>
              <a:gd name="connsiteY29" fmla="*/ 3326998 h 3532180"/>
              <a:gd name="connsiteX30" fmla="*/ 3155691 w 4335725"/>
              <a:gd name="connsiteY30" fmla="*/ 3326998 h 3532180"/>
              <a:gd name="connsiteX31" fmla="*/ 3106385 w 4335725"/>
              <a:gd name="connsiteY31" fmla="*/ 3333360 h 3532180"/>
              <a:gd name="connsiteX32" fmla="*/ 3055487 w 4335725"/>
              <a:gd name="connsiteY32" fmla="*/ 3346085 h 3532180"/>
              <a:gd name="connsiteX33" fmla="*/ 3009359 w 4335725"/>
              <a:gd name="connsiteY33" fmla="*/ 3365171 h 3532180"/>
              <a:gd name="connsiteX34" fmla="*/ 2961643 w 4335725"/>
              <a:gd name="connsiteY34" fmla="*/ 3390621 h 3532180"/>
              <a:gd name="connsiteX35" fmla="*/ 2913927 w 4335725"/>
              <a:gd name="connsiteY35" fmla="*/ 3416071 h 3532180"/>
              <a:gd name="connsiteX36" fmla="*/ 2866209 w 4335725"/>
              <a:gd name="connsiteY36" fmla="*/ 3444699 h 3532180"/>
              <a:gd name="connsiteX37" fmla="*/ 2820081 w 4335725"/>
              <a:gd name="connsiteY37" fmla="*/ 3471739 h 3532180"/>
              <a:gd name="connsiteX38" fmla="*/ 2770775 w 4335725"/>
              <a:gd name="connsiteY38" fmla="*/ 3495598 h 3532180"/>
              <a:gd name="connsiteX39" fmla="*/ 2723057 w 4335725"/>
              <a:gd name="connsiteY39" fmla="*/ 3514685 h 3532180"/>
              <a:gd name="connsiteX40" fmla="*/ 2673749 w 4335725"/>
              <a:gd name="connsiteY40" fmla="*/ 3527410 h 3532180"/>
              <a:gd name="connsiteX41" fmla="*/ 2622852 w 4335725"/>
              <a:gd name="connsiteY41" fmla="*/ 3532180 h 3532180"/>
              <a:gd name="connsiteX42" fmla="*/ 2571953 w 4335725"/>
              <a:gd name="connsiteY42" fmla="*/ 3527410 h 3532180"/>
              <a:gd name="connsiteX43" fmla="*/ 2522645 w 4335725"/>
              <a:gd name="connsiteY43" fmla="*/ 3514685 h 3532180"/>
              <a:gd name="connsiteX44" fmla="*/ 2474930 w 4335725"/>
              <a:gd name="connsiteY44" fmla="*/ 3495598 h 3532180"/>
              <a:gd name="connsiteX45" fmla="*/ 2425621 w 4335725"/>
              <a:gd name="connsiteY45" fmla="*/ 3471739 h 3532180"/>
              <a:gd name="connsiteX46" fmla="*/ 2379493 w 4335725"/>
              <a:gd name="connsiteY46" fmla="*/ 3444699 h 3532180"/>
              <a:gd name="connsiteX47" fmla="*/ 2331777 w 4335725"/>
              <a:gd name="connsiteY47" fmla="*/ 3416071 h 3532180"/>
              <a:gd name="connsiteX48" fmla="*/ 2284059 w 4335725"/>
              <a:gd name="connsiteY48" fmla="*/ 3390621 h 3532180"/>
              <a:gd name="connsiteX49" fmla="*/ 2236343 w 4335725"/>
              <a:gd name="connsiteY49" fmla="*/ 3365171 h 3532180"/>
              <a:gd name="connsiteX50" fmla="*/ 2188627 w 4335725"/>
              <a:gd name="connsiteY50" fmla="*/ 3346085 h 3532180"/>
              <a:gd name="connsiteX51" fmla="*/ 2139319 w 4335725"/>
              <a:gd name="connsiteY51" fmla="*/ 3333360 h 3532180"/>
              <a:gd name="connsiteX52" fmla="*/ 2090011 w 4335725"/>
              <a:gd name="connsiteY52" fmla="*/ 3326998 h 3532180"/>
              <a:gd name="connsiteX53" fmla="*/ 2037520 w 4335725"/>
              <a:gd name="connsiteY53" fmla="*/ 3326998 h 3532180"/>
              <a:gd name="connsiteX54" fmla="*/ 1983442 w 4335725"/>
              <a:gd name="connsiteY54" fmla="*/ 3330180 h 3532180"/>
              <a:gd name="connsiteX55" fmla="*/ 1929363 w 4335725"/>
              <a:gd name="connsiteY55" fmla="*/ 3336540 h 3532180"/>
              <a:gd name="connsiteX56" fmla="*/ 1875283 w 4335725"/>
              <a:gd name="connsiteY56" fmla="*/ 3344494 h 3532180"/>
              <a:gd name="connsiteX57" fmla="*/ 1821202 w 4335725"/>
              <a:gd name="connsiteY57" fmla="*/ 3350856 h 3532180"/>
              <a:gd name="connsiteX58" fmla="*/ 1767124 w 4335725"/>
              <a:gd name="connsiteY58" fmla="*/ 3355628 h 3532180"/>
              <a:gd name="connsiteX59" fmla="*/ 1716227 w 4335725"/>
              <a:gd name="connsiteY59" fmla="*/ 3354038 h 3532180"/>
              <a:gd name="connsiteX60" fmla="*/ 1666919 w 4335725"/>
              <a:gd name="connsiteY60" fmla="*/ 3347676 h 3532180"/>
              <a:gd name="connsiteX61" fmla="*/ 1619201 w 4335725"/>
              <a:gd name="connsiteY61" fmla="*/ 3333360 h 3532180"/>
              <a:gd name="connsiteX62" fmla="*/ 1579437 w 4335725"/>
              <a:gd name="connsiteY62" fmla="*/ 3312682 h 3532180"/>
              <a:gd name="connsiteX63" fmla="*/ 1541263 w 4335725"/>
              <a:gd name="connsiteY63" fmla="*/ 3285642 h 3532180"/>
              <a:gd name="connsiteX64" fmla="*/ 1507862 w 4335725"/>
              <a:gd name="connsiteY64" fmla="*/ 3253831 h 3532180"/>
              <a:gd name="connsiteX65" fmla="*/ 1474459 w 4335725"/>
              <a:gd name="connsiteY65" fmla="*/ 3217249 h 3532180"/>
              <a:gd name="connsiteX66" fmla="*/ 1444238 w 4335725"/>
              <a:gd name="connsiteY66" fmla="*/ 3179075 h 3532180"/>
              <a:gd name="connsiteX67" fmla="*/ 1414018 w 4335725"/>
              <a:gd name="connsiteY67" fmla="*/ 3139310 h 3532180"/>
              <a:gd name="connsiteX68" fmla="*/ 1383797 w 4335725"/>
              <a:gd name="connsiteY68" fmla="*/ 3099547 h 3532180"/>
              <a:gd name="connsiteX69" fmla="*/ 1353577 w 4335725"/>
              <a:gd name="connsiteY69" fmla="*/ 3061373 h 3532180"/>
              <a:gd name="connsiteX70" fmla="*/ 1321765 w 4335725"/>
              <a:gd name="connsiteY70" fmla="*/ 3024791 h 3532180"/>
              <a:gd name="connsiteX71" fmla="*/ 1285181 w 4335725"/>
              <a:gd name="connsiteY71" fmla="*/ 2992978 h 3532180"/>
              <a:gd name="connsiteX72" fmla="*/ 1250188 w 4335725"/>
              <a:gd name="connsiteY72" fmla="*/ 2964348 h 3532180"/>
              <a:gd name="connsiteX73" fmla="*/ 1210424 w 4335725"/>
              <a:gd name="connsiteY73" fmla="*/ 2942082 h 3532180"/>
              <a:gd name="connsiteX74" fmla="*/ 1167479 w 4335725"/>
              <a:gd name="connsiteY74" fmla="*/ 2922994 h 3532180"/>
              <a:gd name="connsiteX75" fmla="*/ 1121353 w 4335725"/>
              <a:gd name="connsiteY75" fmla="*/ 2907089 h 3532180"/>
              <a:gd name="connsiteX76" fmla="*/ 1073635 w 4335725"/>
              <a:gd name="connsiteY76" fmla="*/ 2892774 h 3532180"/>
              <a:gd name="connsiteX77" fmla="*/ 1025919 w 4335725"/>
              <a:gd name="connsiteY77" fmla="*/ 2880049 h 3532180"/>
              <a:gd name="connsiteX78" fmla="*/ 976611 w 4335725"/>
              <a:gd name="connsiteY78" fmla="*/ 2867324 h 3532180"/>
              <a:gd name="connsiteX79" fmla="*/ 930485 w 4335725"/>
              <a:gd name="connsiteY79" fmla="*/ 2853009 h 3532180"/>
              <a:gd name="connsiteX80" fmla="*/ 884357 w 4335725"/>
              <a:gd name="connsiteY80" fmla="*/ 2837103 h 3532180"/>
              <a:gd name="connsiteX81" fmla="*/ 841413 w 4335725"/>
              <a:gd name="connsiteY81" fmla="*/ 2818015 h 3532180"/>
              <a:gd name="connsiteX82" fmla="*/ 803238 w 4335725"/>
              <a:gd name="connsiteY82" fmla="*/ 2794157 h 3532180"/>
              <a:gd name="connsiteX83" fmla="*/ 768245 w 4335725"/>
              <a:gd name="connsiteY83" fmla="*/ 2765527 h 3532180"/>
              <a:gd name="connsiteX84" fmla="*/ 739617 w 4335725"/>
              <a:gd name="connsiteY84" fmla="*/ 2730536 h 3532180"/>
              <a:gd name="connsiteX85" fmla="*/ 715759 w 4335725"/>
              <a:gd name="connsiteY85" fmla="*/ 2692361 h 3532180"/>
              <a:gd name="connsiteX86" fmla="*/ 696671 w 4335725"/>
              <a:gd name="connsiteY86" fmla="*/ 2649416 h 3532180"/>
              <a:gd name="connsiteX87" fmla="*/ 680766 w 4335725"/>
              <a:gd name="connsiteY87" fmla="*/ 2603290 h 3532180"/>
              <a:gd name="connsiteX88" fmla="*/ 666450 w 4335725"/>
              <a:gd name="connsiteY88" fmla="*/ 2557164 h 3532180"/>
              <a:gd name="connsiteX89" fmla="*/ 653726 w 4335725"/>
              <a:gd name="connsiteY89" fmla="*/ 2507856 h 3532180"/>
              <a:gd name="connsiteX90" fmla="*/ 641000 w 4335725"/>
              <a:gd name="connsiteY90" fmla="*/ 2460140 h 3532180"/>
              <a:gd name="connsiteX91" fmla="*/ 626685 w 4335725"/>
              <a:gd name="connsiteY91" fmla="*/ 2412422 h 3532180"/>
              <a:gd name="connsiteX92" fmla="*/ 610780 w 4335725"/>
              <a:gd name="connsiteY92" fmla="*/ 2366295 h 3532180"/>
              <a:gd name="connsiteX93" fmla="*/ 591692 w 4335725"/>
              <a:gd name="connsiteY93" fmla="*/ 2323348 h 3532180"/>
              <a:gd name="connsiteX94" fmla="*/ 569424 w 4335725"/>
              <a:gd name="connsiteY94" fmla="*/ 2283586 h 3532180"/>
              <a:gd name="connsiteX95" fmla="*/ 540796 w 4335725"/>
              <a:gd name="connsiteY95" fmla="*/ 2248593 h 3532180"/>
              <a:gd name="connsiteX96" fmla="*/ 508983 w 4335725"/>
              <a:gd name="connsiteY96" fmla="*/ 2212010 h 3532180"/>
              <a:gd name="connsiteX97" fmla="*/ 472400 w 4335725"/>
              <a:gd name="connsiteY97" fmla="*/ 2180199 h 3532180"/>
              <a:gd name="connsiteX98" fmla="*/ 432635 w 4335725"/>
              <a:gd name="connsiteY98" fmla="*/ 2149978 h 3532180"/>
              <a:gd name="connsiteX99" fmla="*/ 392872 w 4335725"/>
              <a:gd name="connsiteY99" fmla="*/ 2119758 h 3532180"/>
              <a:gd name="connsiteX100" fmla="*/ 353108 w 4335725"/>
              <a:gd name="connsiteY100" fmla="*/ 2089537 h 3532180"/>
              <a:gd name="connsiteX101" fmla="*/ 314933 w 4335725"/>
              <a:gd name="connsiteY101" fmla="*/ 2059315 h 3532180"/>
              <a:gd name="connsiteX102" fmla="*/ 278350 w 4335725"/>
              <a:gd name="connsiteY102" fmla="*/ 2025914 h 3532180"/>
              <a:gd name="connsiteX103" fmla="*/ 246539 w 4335725"/>
              <a:gd name="connsiteY103" fmla="*/ 1992513 h 3532180"/>
              <a:gd name="connsiteX104" fmla="*/ 219500 w 4335725"/>
              <a:gd name="connsiteY104" fmla="*/ 1954338 h 3532180"/>
              <a:gd name="connsiteX105" fmla="*/ 198823 w 4335725"/>
              <a:gd name="connsiteY105" fmla="*/ 1914575 h 3532180"/>
              <a:gd name="connsiteX106" fmla="*/ 184508 w 4335725"/>
              <a:gd name="connsiteY106" fmla="*/ 1866859 h 3532180"/>
              <a:gd name="connsiteX107" fmla="*/ 178145 w 4335725"/>
              <a:gd name="connsiteY107" fmla="*/ 1817551 h 3532180"/>
              <a:gd name="connsiteX108" fmla="*/ 176554 w 4335725"/>
              <a:gd name="connsiteY108" fmla="*/ 1766651 h 3532180"/>
              <a:gd name="connsiteX109" fmla="*/ 181326 w 4335725"/>
              <a:gd name="connsiteY109" fmla="*/ 1712572 h 3532180"/>
              <a:gd name="connsiteX110" fmla="*/ 187688 w 4335725"/>
              <a:gd name="connsiteY110" fmla="*/ 1658493 h 3532180"/>
              <a:gd name="connsiteX111" fmla="*/ 195640 w 4335725"/>
              <a:gd name="connsiteY111" fmla="*/ 1604413 h 3532180"/>
              <a:gd name="connsiteX112" fmla="*/ 202004 w 4335725"/>
              <a:gd name="connsiteY112" fmla="*/ 1550335 h 3532180"/>
              <a:gd name="connsiteX113" fmla="*/ 205186 w 4335725"/>
              <a:gd name="connsiteY113" fmla="*/ 1496256 h 3532180"/>
              <a:gd name="connsiteX114" fmla="*/ 205186 w 4335725"/>
              <a:gd name="connsiteY114" fmla="*/ 1443766 h 3532180"/>
              <a:gd name="connsiteX115" fmla="*/ 198823 w 4335725"/>
              <a:gd name="connsiteY115" fmla="*/ 1394460 h 3532180"/>
              <a:gd name="connsiteX116" fmla="*/ 186098 w 4335725"/>
              <a:gd name="connsiteY116" fmla="*/ 1345152 h 3532180"/>
              <a:gd name="connsiteX117" fmla="*/ 167011 w 4335725"/>
              <a:gd name="connsiteY117" fmla="*/ 1299024 h 3532180"/>
              <a:gd name="connsiteX118" fmla="*/ 143153 w 4335725"/>
              <a:gd name="connsiteY118" fmla="*/ 1251308 h 3532180"/>
              <a:gd name="connsiteX119" fmla="*/ 116112 w 4335725"/>
              <a:gd name="connsiteY119" fmla="*/ 1203592 h 3532180"/>
              <a:gd name="connsiteX120" fmla="*/ 87483 w 4335725"/>
              <a:gd name="connsiteY120" fmla="*/ 1155874 h 3532180"/>
              <a:gd name="connsiteX121" fmla="*/ 60443 w 4335725"/>
              <a:gd name="connsiteY121" fmla="*/ 1109746 h 3532180"/>
              <a:gd name="connsiteX122" fmla="*/ 36583 w 4335725"/>
              <a:gd name="connsiteY122" fmla="*/ 1060441 h 3532180"/>
              <a:gd name="connsiteX123" fmla="*/ 17498 w 4335725"/>
              <a:gd name="connsiteY123" fmla="*/ 1012723 h 3532180"/>
              <a:gd name="connsiteX124" fmla="*/ 4773 w 4335725"/>
              <a:gd name="connsiteY124" fmla="*/ 963415 h 3532180"/>
              <a:gd name="connsiteX125" fmla="*/ 0 w 4335725"/>
              <a:gd name="connsiteY125" fmla="*/ 912516 h 3532180"/>
              <a:gd name="connsiteX126" fmla="*/ 4773 w 4335725"/>
              <a:gd name="connsiteY126" fmla="*/ 861620 h 3532180"/>
              <a:gd name="connsiteX127" fmla="*/ 17498 w 4335725"/>
              <a:gd name="connsiteY127" fmla="*/ 812312 h 3532180"/>
              <a:gd name="connsiteX128" fmla="*/ 36583 w 4335725"/>
              <a:gd name="connsiteY128" fmla="*/ 764594 h 3532180"/>
              <a:gd name="connsiteX129" fmla="*/ 60443 w 4335725"/>
              <a:gd name="connsiteY129" fmla="*/ 715288 h 3532180"/>
              <a:gd name="connsiteX130" fmla="*/ 87483 w 4335725"/>
              <a:gd name="connsiteY130" fmla="*/ 669160 h 3532180"/>
              <a:gd name="connsiteX131" fmla="*/ 116112 w 4335725"/>
              <a:gd name="connsiteY131" fmla="*/ 621444 h 3532180"/>
              <a:gd name="connsiteX132" fmla="*/ 143153 w 4335725"/>
              <a:gd name="connsiteY132" fmla="*/ 573726 h 3532180"/>
              <a:gd name="connsiteX133" fmla="*/ 167011 w 4335725"/>
              <a:gd name="connsiteY133" fmla="*/ 526010 h 3532180"/>
              <a:gd name="connsiteX134" fmla="*/ 186098 w 4335725"/>
              <a:gd name="connsiteY134" fmla="*/ 479882 h 3532180"/>
              <a:gd name="connsiteX135" fmla="*/ 198823 w 4335725"/>
              <a:gd name="connsiteY135" fmla="*/ 430575 h 3532180"/>
              <a:gd name="connsiteX136" fmla="*/ 205186 w 4335725"/>
              <a:gd name="connsiteY136" fmla="*/ 381268 h 3532180"/>
              <a:gd name="connsiteX137" fmla="*/ 205186 w 4335725"/>
              <a:gd name="connsiteY137" fmla="*/ 328780 h 3532180"/>
              <a:gd name="connsiteX138" fmla="*/ 202004 w 4335725"/>
              <a:gd name="connsiteY138" fmla="*/ 274700 h 3532180"/>
              <a:gd name="connsiteX139" fmla="*/ 195640 w 4335725"/>
              <a:gd name="connsiteY139" fmla="*/ 220621 h 3532180"/>
              <a:gd name="connsiteX140" fmla="*/ 187688 w 4335725"/>
              <a:gd name="connsiteY140" fmla="*/ 166541 h 3532180"/>
              <a:gd name="connsiteX141" fmla="*/ 181326 w 4335725"/>
              <a:gd name="connsiteY141" fmla="*/ 112462 h 3532180"/>
              <a:gd name="connsiteX142" fmla="*/ 176554 w 4335725"/>
              <a:gd name="connsiteY142" fmla="*/ 58383 h 3532180"/>
              <a:gd name="connsiteX143" fmla="*/ 178145 w 4335725"/>
              <a:gd name="connsiteY143" fmla="*/ 7485 h 353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335725" h="3532180">
                <a:moveTo>
                  <a:pt x="179111" y="0"/>
                </a:moveTo>
                <a:lnTo>
                  <a:pt x="4335725" y="0"/>
                </a:lnTo>
                <a:lnTo>
                  <a:pt x="4335725" y="2845937"/>
                </a:lnTo>
                <a:lnTo>
                  <a:pt x="4315217" y="2853009"/>
                </a:lnTo>
                <a:lnTo>
                  <a:pt x="4269092" y="2867324"/>
                </a:lnTo>
                <a:lnTo>
                  <a:pt x="4219783" y="2880049"/>
                </a:lnTo>
                <a:lnTo>
                  <a:pt x="4172065" y="2892774"/>
                </a:lnTo>
                <a:lnTo>
                  <a:pt x="4124349" y="2907089"/>
                </a:lnTo>
                <a:lnTo>
                  <a:pt x="4078224" y="2922994"/>
                </a:lnTo>
                <a:lnTo>
                  <a:pt x="4035278" y="2942082"/>
                </a:lnTo>
                <a:lnTo>
                  <a:pt x="3995515" y="2964348"/>
                </a:lnTo>
                <a:lnTo>
                  <a:pt x="3960521" y="2992978"/>
                </a:lnTo>
                <a:lnTo>
                  <a:pt x="3923939" y="3024791"/>
                </a:lnTo>
                <a:lnTo>
                  <a:pt x="3892126" y="3061373"/>
                </a:lnTo>
                <a:lnTo>
                  <a:pt x="3861905" y="3099547"/>
                </a:lnTo>
                <a:lnTo>
                  <a:pt x="3831684" y="3139310"/>
                </a:lnTo>
                <a:lnTo>
                  <a:pt x="3801464" y="3179075"/>
                </a:lnTo>
                <a:lnTo>
                  <a:pt x="3771243" y="3217249"/>
                </a:lnTo>
                <a:lnTo>
                  <a:pt x="3737841" y="3253831"/>
                </a:lnTo>
                <a:lnTo>
                  <a:pt x="3704438" y="3285642"/>
                </a:lnTo>
                <a:lnTo>
                  <a:pt x="3666266" y="3312682"/>
                </a:lnTo>
                <a:lnTo>
                  <a:pt x="3626501" y="3333360"/>
                </a:lnTo>
                <a:lnTo>
                  <a:pt x="3578783" y="3347676"/>
                </a:lnTo>
                <a:lnTo>
                  <a:pt x="3529475" y="3354038"/>
                </a:lnTo>
                <a:lnTo>
                  <a:pt x="3478579" y="3355628"/>
                </a:lnTo>
                <a:lnTo>
                  <a:pt x="3424498" y="3350856"/>
                </a:lnTo>
                <a:lnTo>
                  <a:pt x="3370419" y="3344494"/>
                </a:lnTo>
                <a:lnTo>
                  <a:pt x="3316339" y="3336540"/>
                </a:lnTo>
                <a:lnTo>
                  <a:pt x="3262260" y="3330180"/>
                </a:lnTo>
                <a:lnTo>
                  <a:pt x="3208180" y="3326998"/>
                </a:lnTo>
                <a:lnTo>
                  <a:pt x="3155691" y="3326998"/>
                </a:lnTo>
                <a:lnTo>
                  <a:pt x="3106385" y="3333360"/>
                </a:lnTo>
                <a:lnTo>
                  <a:pt x="3055487" y="3346085"/>
                </a:lnTo>
                <a:lnTo>
                  <a:pt x="3009359" y="3365171"/>
                </a:lnTo>
                <a:lnTo>
                  <a:pt x="2961643" y="3390621"/>
                </a:lnTo>
                <a:lnTo>
                  <a:pt x="2913927" y="3416071"/>
                </a:lnTo>
                <a:lnTo>
                  <a:pt x="2866209" y="3444699"/>
                </a:lnTo>
                <a:lnTo>
                  <a:pt x="2820081" y="3471739"/>
                </a:lnTo>
                <a:lnTo>
                  <a:pt x="2770775" y="3495598"/>
                </a:lnTo>
                <a:lnTo>
                  <a:pt x="2723057" y="3514685"/>
                </a:lnTo>
                <a:lnTo>
                  <a:pt x="2673749" y="3527410"/>
                </a:lnTo>
                <a:lnTo>
                  <a:pt x="2622852" y="3532180"/>
                </a:lnTo>
                <a:lnTo>
                  <a:pt x="2571953" y="3527410"/>
                </a:lnTo>
                <a:lnTo>
                  <a:pt x="2522645" y="3514685"/>
                </a:lnTo>
                <a:lnTo>
                  <a:pt x="2474930" y="3495598"/>
                </a:lnTo>
                <a:lnTo>
                  <a:pt x="2425621" y="3471739"/>
                </a:lnTo>
                <a:lnTo>
                  <a:pt x="2379493" y="3444699"/>
                </a:lnTo>
                <a:lnTo>
                  <a:pt x="2331777" y="3416071"/>
                </a:lnTo>
                <a:lnTo>
                  <a:pt x="2284059" y="3390621"/>
                </a:lnTo>
                <a:lnTo>
                  <a:pt x="2236343" y="3365171"/>
                </a:lnTo>
                <a:lnTo>
                  <a:pt x="2188627" y="3346085"/>
                </a:lnTo>
                <a:lnTo>
                  <a:pt x="2139319" y="3333360"/>
                </a:lnTo>
                <a:lnTo>
                  <a:pt x="2090011" y="3326998"/>
                </a:lnTo>
                <a:lnTo>
                  <a:pt x="2037520" y="3326998"/>
                </a:lnTo>
                <a:lnTo>
                  <a:pt x="1983442" y="3330180"/>
                </a:lnTo>
                <a:lnTo>
                  <a:pt x="1929363" y="3336540"/>
                </a:lnTo>
                <a:lnTo>
                  <a:pt x="1875283" y="3344494"/>
                </a:lnTo>
                <a:lnTo>
                  <a:pt x="1821202" y="3350856"/>
                </a:lnTo>
                <a:lnTo>
                  <a:pt x="1767124" y="3355628"/>
                </a:lnTo>
                <a:lnTo>
                  <a:pt x="1716227" y="3354038"/>
                </a:lnTo>
                <a:lnTo>
                  <a:pt x="1666919" y="3347676"/>
                </a:lnTo>
                <a:lnTo>
                  <a:pt x="1619201" y="3333360"/>
                </a:lnTo>
                <a:lnTo>
                  <a:pt x="1579437" y="3312682"/>
                </a:lnTo>
                <a:lnTo>
                  <a:pt x="1541263" y="3285642"/>
                </a:lnTo>
                <a:lnTo>
                  <a:pt x="1507862" y="3253831"/>
                </a:lnTo>
                <a:lnTo>
                  <a:pt x="1474459" y="3217249"/>
                </a:lnTo>
                <a:lnTo>
                  <a:pt x="1444238" y="3179075"/>
                </a:lnTo>
                <a:lnTo>
                  <a:pt x="1414018" y="3139310"/>
                </a:lnTo>
                <a:lnTo>
                  <a:pt x="1383797" y="3099547"/>
                </a:lnTo>
                <a:lnTo>
                  <a:pt x="1353577" y="3061373"/>
                </a:lnTo>
                <a:lnTo>
                  <a:pt x="1321765" y="3024791"/>
                </a:lnTo>
                <a:lnTo>
                  <a:pt x="1285181" y="2992978"/>
                </a:lnTo>
                <a:lnTo>
                  <a:pt x="1250188" y="2964348"/>
                </a:lnTo>
                <a:lnTo>
                  <a:pt x="1210424" y="2942082"/>
                </a:lnTo>
                <a:lnTo>
                  <a:pt x="1167479" y="2922994"/>
                </a:lnTo>
                <a:lnTo>
                  <a:pt x="1121353" y="2907089"/>
                </a:lnTo>
                <a:lnTo>
                  <a:pt x="1073635" y="2892774"/>
                </a:lnTo>
                <a:lnTo>
                  <a:pt x="1025919" y="2880049"/>
                </a:lnTo>
                <a:lnTo>
                  <a:pt x="976611" y="2867324"/>
                </a:lnTo>
                <a:lnTo>
                  <a:pt x="930485" y="2853009"/>
                </a:lnTo>
                <a:lnTo>
                  <a:pt x="884357" y="2837103"/>
                </a:lnTo>
                <a:lnTo>
                  <a:pt x="841413" y="2818015"/>
                </a:lnTo>
                <a:lnTo>
                  <a:pt x="803238" y="2794157"/>
                </a:lnTo>
                <a:lnTo>
                  <a:pt x="768245" y="2765527"/>
                </a:lnTo>
                <a:lnTo>
                  <a:pt x="739617" y="2730536"/>
                </a:lnTo>
                <a:lnTo>
                  <a:pt x="715759" y="2692361"/>
                </a:lnTo>
                <a:lnTo>
                  <a:pt x="696671" y="2649416"/>
                </a:lnTo>
                <a:lnTo>
                  <a:pt x="680766" y="2603290"/>
                </a:lnTo>
                <a:lnTo>
                  <a:pt x="666450" y="2557164"/>
                </a:lnTo>
                <a:lnTo>
                  <a:pt x="653726" y="2507856"/>
                </a:lnTo>
                <a:lnTo>
                  <a:pt x="641000" y="2460140"/>
                </a:lnTo>
                <a:lnTo>
                  <a:pt x="626685" y="2412422"/>
                </a:lnTo>
                <a:lnTo>
                  <a:pt x="610780" y="2366295"/>
                </a:lnTo>
                <a:lnTo>
                  <a:pt x="591692" y="2323348"/>
                </a:lnTo>
                <a:lnTo>
                  <a:pt x="569424" y="2283586"/>
                </a:lnTo>
                <a:lnTo>
                  <a:pt x="540796" y="2248593"/>
                </a:lnTo>
                <a:lnTo>
                  <a:pt x="508983" y="2212010"/>
                </a:lnTo>
                <a:lnTo>
                  <a:pt x="472400" y="2180199"/>
                </a:lnTo>
                <a:lnTo>
                  <a:pt x="432635" y="2149978"/>
                </a:lnTo>
                <a:lnTo>
                  <a:pt x="392872" y="2119758"/>
                </a:lnTo>
                <a:lnTo>
                  <a:pt x="353108" y="2089537"/>
                </a:lnTo>
                <a:lnTo>
                  <a:pt x="314933" y="2059315"/>
                </a:lnTo>
                <a:lnTo>
                  <a:pt x="278350" y="2025914"/>
                </a:lnTo>
                <a:lnTo>
                  <a:pt x="246539" y="1992513"/>
                </a:lnTo>
                <a:lnTo>
                  <a:pt x="219500" y="1954338"/>
                </a:lnTo>
                <a:lnTo>
                  <a:pt x="198823" y="1914575"/>
                </a:lnTo>
                <a:lnTo>
                  <a:pt x="184508" y="1866859"/>
                </a:lnTo>
                <a:lnTo>
                  <a:pt x="178145" y="1817551"/>
                </a:lnTo>
                <a:lnTo>
                  <a:pt x="176554" y="1766651"/>
                </a:lnTo>
                <a:lnTo>
                  <a:pt x="181326" y="1712572"/>
                </a:lnTo>
                <a:lnTo>
                  <a:pt x="187688" y="1658493"/>
                </a:lnTo>
                <a:lnTo>
                  <a:pt x="195640" y="1604413"/>
                </a:lnTo>
                <a:lnTo>
                  <a:pt x="202004" y="1550335"/>
                </a:lnTo>
                <a:lnTo>
                  <a:pt x="205186" y="1496256"/>
                </a:lnTo>
                <a:lnTo>
                  <a:pt x="205186" y="1443766"/>
                </a:lnTo>
                <a:lnTo>
                  <a:pt x="198823" y="1394460"/>
                </a:lnTo>
                <a:lnTo>
                  <a:pt x="186098" y="1345152"/>
                </a:lnTo>
                <a:lnTo>
                  <a:pt x="167011" y="1299024"/>
                </a:lnTo>
                <a:lnTo>
                  <a:pt x="143153" y="1251308"/>
                </a:lnTo>
                <a:lnTo>
                  <a:pt x="116112" y="1203592"/>
                </a:lnTo>
                <a:lnTo>
                  <a:pt x="87483" y="1155874"/>
                </a:lnTo>
                <a:lnTo>
                  <a:pt x="60443" y="1109746"/>
                </a:lnTo>
                <a:lnTo>
                  <a:pt x="36583" y="1060441"/>
                </a:lnTo>
                <a:lnTo>
                  <a:pt x="17498" y="1012723"/>
                </a:lnTo>
                <a:lnTo>
                  <a:pt x="4773" y="963415"/>
                </a:lnTo>
                <a:lnTo>
                  <a:pt x="0" y="912516"/>
                </a:lnTo>
                <a:lnTo>
                  <a:pt x="4773" y="861620"/>
                </a:lnTo>
                <a:lnTo>
                  <a:pt x="17498" y="812312"/>
                </a:lnTo>
                <a:lnTo>
                  <a:pt x="36583" y="764594"/>
                </a:lnTo>
                <a:lnTo>
                  <a:pt x="60443" y="715288"/>
                </a:lnTo>
                <a:lnTo>
                  <a:pt x="87483" y="669160"/>
                </a:lnTo>
                <a:lnTo>
                  <a:pt x="116112" y="621444"/>
                </a:lnTo>
                <a:lnTo>
                  <a:pt x="143153" y="573726"/>
                </a:lnTo>
                <a:lnTo>
                  <a:pt x="167011" y="526010"/>
                </a:lnTo>
                <a:lnTo>
                  <a:pt x="186098" y="479882"/>
                </a:lnTo>
                <a:lnTo>
                  <a:pt x="198823" y="430575"/>
                </a:lnTo>
                <a:lnTo>
                  <a:pt x="205186" y="381268"/>
                </a:lnTo>
                <a:lnTo>
                  <a:pt x="205186" y="328780"/>
                </a:lnTo>
                <a:lnTo>
                  <a:pt x="202004" y="274700"/>
                </a:lnTo>
                <a:lnTo>
                  <a:pt x="195640" y="220621"/>
                </a:lnTo>
                <a:lnTo>
                  <a:pt x="187688" y="166541"/>
                </a:lnTo>
                <a:lnTo>
                  <a:pt x="181326" y="112462"/>
                </a:lnTo>
                <a:lnTo>
                  <a:pt x="176554" y="58383"/>
                </a:lnTo>
                <a:lnTo>
                  <a:pt x="178145" y="7485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BF855-7D20-4162-B0CA-4413C7865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579"/>
          <a:stretch/>
        </p:blipFill>
        <p:spPr>
          <a:xfrm>
            <a:off x="7959581" y="10"/>
            <a:ext cx="4232421" cy="3428990"/>
          </a:xfrm>
          <a:custGeom>
            <a:avLst/>
            <a:gdLst/>
            <a:ahLst/>
            <a:cxnLst/>
            <a:rect l="l" t="t" r="r" b="b"/>
            <a:pathLst>
              <a:path w="4232421" h="3429000">
                <a:moveTo>
                  <a:pt x="176695" y="0"/>
                </a:moveTo>
                <a:lnTo>
                  <a:pt x="4232421" y="0"/>
                </a:lnTo>
                <a:lnTo>
                  <a:pt x="4232421" y="2741963"/>
                </a:lnTo>
                <a:lnTo>
                  <a:pt x="4230819" y="2742965"/>
                </a:lnTo>
                <a:lnTo>
                  <a:pt x="4189566" y="2761300"/>
                </a:lnTo>
                <a:lnTo>
                  <a:pt x="4145256" y="2776579"/>
                </a:lnTo>
                <a:lnTo>
                  <a:pt x="4100946" y="2790330"/>
                </a:lnTo>
                <a:lnTo>
                  <a:pt x="4053581" y="2802553"/>
                </a:lnTo>
                <a:lnTo>
                  <a:pt x="4007741" y="2814777"/>
                </a:lnTo>
                <a:lnTo>
                  <a:pt x="3961906" y="2828531"/>
                </a:lnTo>
                <a:lnTo>
                  <a:pt x="3917596" y="2843809"/>
                </a:lnTo>
                <a:lnTo>
                  <a:pt x="3876343" y="2862145"/>
                </a:lnTo>
                <a:lnTo>
                  <a:pt x="3838145" y="2883535"/>
                </a:lnTo>
                <a:lnTo>
                  <a:pt x="3804531" y="2911037"/>
                </a:lnTo>
                <a:lnTo>
                  <a:pt x="3769387" y="2941596"/>
                </a:lnTo>
                <a:lnTo>
                  <a:pt x="3738828" y="2976737"/>
                </a:lnTo>
                <a:lnTo>
                  <a:pt x="3709798" y="3013408"/>
                </a:lnTo>
                <a:lnTo>
                  <a:pt x="3680767" y="3051604"/>
                </a:lnTo>
                <a:lnTo>
                  <a:pt x="3651737" y="3089802"/>
                </a:lnTo>
                <a:lnTo>
                  <a:pt x="3622708" y="3126473"/>
                </a:lnTo>
                <a:lnTo>
                  <a:pt x="3590619" y="3161614"/>
                </a:lnTo>
                <a:lnTo>
                  <a:pt x="3558532" y="3192174"/>
                </a:lnTo>
                <a:lnTo>
                  <a:pt x="3521864" y="3218148"/>
                </a:lnTo>
                <a:lnTo>
                  <a:pt x="3483665" y="3238011"/>
                </a:lnTo>
                <a:lnTo>
                  <a:pt x="3437828" y="3251762"/>
                </a:lnTo>
                <a:lnTo>
                  <a:pt x="3390461" y="3257874"/>
                </a:lnTo>
                <a:lnTo>
                  <a:pt x="3341569" y="3259401"/>
                </a:lnTo>
                <a:lnTo>
                  <a:pt x="3289619" y="3254819"/>
                </a:lnTo>
                <a:lnTo>
                  <a:pt x="3237670" y="3248707"/>
                </a:lnTo>
                <a:lnTo>
                  <a:pt x="3185721" y="3241066"/>
                </a:lnTo>
                <a:lnTo>
                  <a:pt x="3133771" y="3234956"/>
                </a:lnTo>
                <a:lnTo>
                  <a:pt x="3081822" y="3231899"/>
                </a:lnTo>
                <a:lnTo>
                  <a:pt x="3031400" y="3231899"/>
                </a:lnTo>
                <a:lnTo>
                  <a:pt x="2984035" y="3238011"/>
                </a:lnTo>
                <a:lnTo>
                  <a:pt x="2935140" y="3250235"/>
                </a:lnTo>
                <a:lnTo>
                  <a:pt x="2890830" y="3268570"/>
                </a:lnTo>
                <a:lnTo>
                  <a:pt x="2844995" y="3293018"/>
                </a:lnTo>
                <a:lnTo>
                  <a:pt x="2799158" y="3317465"/>
                </a:lnTo>
                <a:lnTo>
                  <a:pt x="2753317" y="3344964"/>
                </a:lnTo>
                <a:lnTo>
                  <a:pt x="2709007" y="3370942"/>
                </a:lnTo>
                <a:lnTo>
                  <a:pt x="2661643" y="3393859"/>
                </a:lnTo>
                <a:lnTo>
                  <a:pt x="2615805" y="3412195"/>
                </a:lnTo>
                <a:lnTo>
                  <a:pt x="2568440" y="3424418"/>
                </a:lnTo>
                <a:lnTo>
                  <a:pt x="2519548" y="3429000"/>
                </a:lnTo>
                <a:lnTo>
                  <a:pt x="2470653" y="3424418"/>
                </a:lnTo>
                <a:lnTo>
                  <a:pt x="2423286" y="3412195"/>
                </a:lnTo>
                <a:lnTo>
                  <a:pt x="2377451" y="3393859"/>
                </a:lnTo>
                <a:lnTo>
                  <a:pt x="2330084" y="3370942"/>
                </a:lnTo>
                <a:lnTo>
                  <a:pt x="2285773" y="3344964"/>
                </a:lnTo>
                <a:lnTo>
                  <a:pt x="2239936" y="3317465"/>
                </a:lnTo>
                <a:lnTo>
                  <a:pt x="2194099" y="3293018"/>
                </a:lnTo>
                <a:lnTo>
                  <a:pt x="2148261" y="3268570"/>
                </a:lnTo>
                <a:lnTo>
                  <a:pt x="2102426" y="3250235"/>
                </a:lnTo>
                <a:lnTo>
                  <a:pt x="2055059" y="3238011"/>
                </a:lnTo>
                <a:lnTo>
                  <a:pt x="2007691" y="3231899"/>
                </a:lnTo>
                <a:lnTo>
                  <a:pt x="1957269" y="3231899"/>
                </a:lnTo>
                <a:lnTo>
                  <a:pt x="1905320" y="3234956"/>
                </a:lnTo>
                <a:lnTo>
                  <a:pt x="1853373" y="3241066"/>
                </a:lnTo>
                <a:lnTo>
                  <a:pt x="1801421" y="3248707"/>
                </a:lnTo>
                <a:lnTo>
                  <a:pt x="1749472" y="3254819"/>
                </a:lnTo>
                <a:lnTo>
                  <a:pt x="1697523" y="3259401"/>
                </a:lnTo>
                <a:lnTo>
                  <a:pt x="1648630" y="3257874"/>
                </a:lnTo>
                <a:lnTo>
                  <a:pt x="1601266" y="3251762"/>
                </a:lnTo>
                <a:lnTo>
                  <a:pt x="1555428" y="3238011"/>
                </a:lnTo>
                <a:lnTo>
                  <a:pt x="1517230" y="3218148"/>
                </a:lnTo>
                <a:lnTo>
                  <a:pt x="1480559" y="3192174"/>
                </a:lnTo>
                <a:lnTo>
                  <a:pt x="1448472" y="3161614"/>
                </a:lnTo>
                <a:lnTo>
                  <a:pt x="1416386" y="3126473"/>
                </a:lnTo>
                <a:lnTo>
                  <a:pt x="1387354" y="3089802"/>
                </a:lnTo>
                <a:lnTo>
                  <a:pt x="1358325" y="3051604"/>
                </a:lnTo>
                <a:lnTo>
                  <a:pt x="1329295" y="3013408"/>
                </a:lnTo>
                <a:lnTo>
                  <a:pt x="1300263" y="2976737"/>
                </a:lnTo>
                <a:lnTo>
                  <a:pt x="1269704" y="2941596"/>
                </a:lnTo>
                <a:lnTo>
                  <a:pt x="1234563" y="2911037"/>
                </a:lnTo>
                <a:lnTo>
                  <a:pt x="1200949" y="2883535"/>
                </a:lnTo>
                <a:lnTo>
                  <a:pt x="1162751" y="2862145"/>
                </a:lnTo>
                <a:lnTo>
                  <a:pt x="1121495" y="2843809"/>
                </a:lnTo>
                <a:lnTo>
                  <a:pt x="1077188" y="2828531"/>
                </a:lnTo>
                <a:lnTo>
                  <a:pt x="1031348" y="2814777"/>
                </a:lnTo>
                <a:lnTo>
                  <a:pt x="985513" y="2802553"/>
                </a:lnTo>
                <a:lnTo>
                  <a:pt x="938145" y="2790330"/>
                </a:lnTo>
                <a:lnTo>
                  <a:pt x="893838" y="2776579"/>
                </a:lnTo>
                <a:lnTo>
                  <a:pt x="849525" y="2761300"/>
                </a:lnTo>
                <a:lnTo>
                  <a:pt x="808275" y="2742965"/>
                </a:lnTo>
                <a:lnTo>
                  <a:pt x="771601" y="2720045"/>
                </a:lnTo>
                <a:lnTo>
                  <a:pt x="737987" y="2692543"/>
                </a:lnTo>
                <a:lnTo>
                  <a:pt x="710485" y="2658929"/>
                </a:lnTo>
                <a:lnTo>
                  <a:pt x="687568" y="2622258"/>
                </a:lnTo>
                <a:lnTo>
                  <a:pt x="669232" y="2581005"/>
                </a:lnTo>
                <a:lnTo>
                  <a:pt x="653954" y="2536695"/>
                </a:lnTo>
                <a:lnTo>
                  <a:pt x="640203" y="2492387"/>
                </a:lnTo>
                <a:lnTo>
                  <a:pt x="627979" y="2445020"/>
                </a:lnTo>
                <a:lnTo>
                  <a:pt x="615753" y="2399185"/>
                </a:lnTo>
                <a:lnTo>
                  <a:pt x="602002" y="2353345"/>
                </a:lnTo>
                <a:lnTo>
                  <a:pt x="586724" y="2309035"/>
                </a:lnTo>
                <a:lnTo>
                  <a:pt x="568388" y="2267782"/>
                </a:lnTo>
                <a:lnTo>
                  <a:pt x="546998" y="2229583"/>
                </a:lnTo>
                <a:lnTo>
                  <a:pt x="519496" y="2195970"/>
                </a:lnTo>
                <a:lnTo>
                  <a:pt x="488937" y="2160826"/>
                </a:lnTo>
                <a:lnTo>
                  <a:pt x="453796" y="2130269"/>
                </a:lnTo>
                <a:lnTo>
                  <a:pt x="415595" y="2101240"/>
                </a:lnTo>
                <a:lnTo>
                  <a:pt x="377399" y="2072208"/>
                </a:lnTo>
                <a:lnTo>
                  <a:pt x="339201" y="2043179"/>
                </a:lnTo>
                <a:lnTo>
                  <a:pt x="302530" y="2014147"/>
                </a:lnTo>
                <a:lnTo>
                  <a:pt x="267389" y="1982060"/>
                </a:lnTo>
                <a:lnTo>
                  <a:pt x="236829" y="1949976"/>
                </a:lnTo>
                <a:lnTo>
                  <a:pt x="210855" y="1913305"/>
                </a:lnTo>
                <a:lnTo>
                  <a:pt x="190992" y="1875107"/>
                </a:lnTo>
                <a:lnTo>
                  <a:pt x="177241" y="1829269"/>
                </a:lnTo>
                <a:lnTo>
                  <a:pt x="171129" y="1781905"/>
                </a:lnTo>
                <a:lnTo>
                  <a:pt x="169599" y="1733010"/>
                </a:lnTo>
                <a:lnTo>
                  <a:pt x="174184" y="1681060"/>
                </a:lnTo>
                <a:lnTo>
                  <a:pt x="180296" y="1629111"/>
                </a:lnTo>
                <a:lnTo>
                  <a:pt x="187935" y="1577162"/>
                </a:lnTo>
                <a:lnTo>
                  <a:pt x="194049" y="1525212"/>
                </a:lnTo>
                <a:lnTo>
                  <a:pt x="197104" y="1473263"/>
                </a:lnTo>
                <a:lnTo>
                  <a:pt x="197104" y="1422841"/>
                </a:lnTo>
                <a:lnTo>
                  <a:pt x="190992" y="1375479"/>
                </a:lnTo>
                <a:lnTo>
                  <a:pt x="178768" y="1328111"/>
                </a:lnTo>
                <a:lnTo>
                  <a:pt x="160433" y="1283801"/>
                </a:lnTo>
                <a:lnTo>
                  <a:pt x="137515" y="1237964"/>
                </a:lnTo>
                <a:lnTo>
                  <a:pt x="111538" y="1192129"/>
                </a:lnTo>
                <a:lnTo>
                  <a:pt x="84039" y="1146289"/>
                </a:lnTo>
                <a:lnTo>
                  <a:pt x="58064" y="1101978"/>
                </a:lnTo>
                <a:lnTo>
                  <a:pt x="35144" y="1054614"/>
                </a:lnTo>
                <a:lnTo>
                  <a:pt x="16808" y="1008776"/>
                </a:lnTo>
                <a:lnTo>
                  <a:pt x="4585" y="961409"/>
                </a:lnTo>
                <a:lnTo>
                  <a:pt x="0" y="912517"/>
                </a:lnTo>
                <a:lnTo>
                  <a:pt x="4585" y="863625"/>
                </a:lnTo>
                <a:lnTo>
                  <a:pt x="16808" y="816260"/>
                </a:lnTo>
                <a:lnTo>
                  <a:pt x="35144" y="770420"/>
                </a:lnTo>
                <a:lnTo>
                  <a:pt x="58064" y="723055"/>
                </a:lnTo>
                <a:lnTo>
                  <a:pt x="84039" y="678745"/>
                </a:lnTo>
                <a:lnTo>
                  <a:pt x="111538" y="632910"/>
                </a:lnTo>
                <a:lnTo>
                  <a:pt x="137515" y="587070"/>
                </a:lnTo>
                <a:lnTo>
                  <a:pt x="160433" y="541232"/>
                </a:lnTo>
                <a:lnTo>
                  <a:pt x="178768" y="496922"/>
                </a:lnTo>
                <a:lnTo>
                  <a:pt x="190992" y="449557"/>
                </a:lnTo>
                <a:lnTo>
                  <a:pt x="197104" y="402192"/>
                </a:lnTo>
                <a:lnTo>
                  <a:pt x="197104" y="351770"/>
                </a:lnTo>
                <a:lnTo>
                  <a:pt x="194049" y="299821"/>
                </a:lnTo>
                <a:lnTo>
                  <a:pt x="187935" y="247872"/>
                </a:lnTo>
                <a:lnTo>
                  <a:pt x="180296" y="195922"/>
                </a:lnTo>
                <a:lnTo>
                  <a:pt x="174184" y="143973"/>
                </a:lnTo>
                <a:lnTo>
                  <a:pt x="169599" y="92024"/>
                </a:lnTo>
                <a:lnTo>
                  <a:pt x="171129" y="43131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DB851D-BD3C-4632-AD82-D2D2EEFBA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2017" y="3754146"/>
            <a:ext cx="3309983" cy="3103853"/>
          </a:xfrm>
          <a:custGeom>
            <a:avLst/>
            <a:gdLst>
              <a:gd name="connsiteX0" fmla="*/ 2022059 w 3309983"/>
              <a:gd name="connsiteY0" fmla="*/ 0 h 3103853"/>
              <a:gd name="connsiteX1" fmla="*/ 2061297 w 3309983"/>
              <a:gd name="connsiteY1" fmla="*/ 3678 h 3103853"/>
              <a:gd name="connsiteX2" fmla="*/ 2099311 w 3309983"/>
              <a:gd name="connsiteY2" fmla="*/ 13488 h 3103853"/>
              <a:gd name="connsiteX3" fmla="*/ 2136099 w 3309983"/>
              <a:gd name="connsiteY3" fmla="*/ 28203 h 3103853"/>
              <a:gd name="connsiteX4" fmla="*/ 2174111 w 3309983"/>
              <a:gd name="connsiteY4" fmla="*/ 46597 h 3103853"/>
              <a:gd name="connsiteX5" fmla="*/ 2209672 w 3309983"/>
              <a:gd name="connsiteY5" fmla="*/ 67443 h 3103853"/>
              <a:gd name="connsiteX6" fmla="*/ 2246460 w 3309983"/>
              <a:gd name="connsiteY6" fmla="*/ 89515 h 3103853"/>
              <a:gd name="connsiteX7" fmla="*/ 2283247 w 3309983"/>
              <a:gd name="connsiteY7" fmla="*/ 109134 h 3103853"/>
              <a:gd name="connsiteX8" fmla="*/ 2320033 w 3309983"/>
              <a:gd name="connsiteY8" fmla="*/ 128755 h 3103853"/>
              <a:gd name="connsiteX9" fmla="*/ 2355594 w 3309983"/>
              <a:gd name="connsiteY9" fmla="*/ 143469 h 3103853"/>
              <a:gd name="connsiteX10" fmla="*/ 2394834 w 3309983"/>
              <a:gd name="connsiteY10" fmla="*/ 153279 h 3103853"/>
              <a:gd name="connsiteX11" fmla="*/ 2432846 w 3309983"/>
              <a:gd name="connsiteY11" fmla="*/ 158184 h 3103853"/>
              <a:gd name="connsiteX12" fmla="*/ 2473311 w 3309983"/>
              <a:gd name="connsiteY12" fmla="*/ 158184 h 3103853"/>
              <a:gd name="connsiteX13" fmla="*/ 2515004 w 3309983"/>
              <a:gd name="connsiteY13" fmla="*/ 155732 h 3103853"/>
              <a:gd name="connsiteX14" fmla="*/ 2556695 w 3309983"/>
              <a:gd name="connsiteY14" fmla="*/ 150827 h 3103853"/>
              <a:gd name="connsiteX15" fmla="*/ 2598388 w 3309983"/>
              <a:gd name="connsiteY15" fmla="*/ 144696 h 3103853"/>
              <a:gd name="connsiteX16" fmla="*/ 2640079 w 3309983"/>
              <a:gd name="connsiteY16" fmla="*/ 139791 h 3103853"/>
              <a:gd name="connsiteX17" fmla="*/ 2681772 w 3309983"/>
              <a:gd name="connsiteY17" fmla="*/ 136111 h 3103853"/>
              <a:gd name="connsiteX18" fmla="*/ 2721011 w 3309983"/>
              <a:gd name="connsiteY18" fmla="*/ 137338 h 3103853"/>
              <a:gd name="connsiteX19" fmla="*/ 2759024 w 3309983"/>
              <a:gd name="connsiteY19" fmla="*/ 142243 h 3103853"/>
              <a:gd name="connsiteX20" fmla="*/ 2795812 w 3309983"/>
              <a:gd name="connsiteY20" fmla="*/ 153279 h 3103853"/>
              <a:gd name="connsiteX21" fmla="*/ 2826468 w 3309983"/>
              <a:gd name="connsiteY21" fmla="*/ 169220 h 3103853"/>
              <a:gd name="connsiteX22" fmla="*/ 2855897 w 3309983"/>
              <a:gd name="connsiteY22" fmla="*/ 190066 h 3103853"/>
              <a:gd name="connsiteX23" fmla="*/ 2881648 w 3309983"/>
              <a:gd name="connsiteY23" fmla="*/ 214590 h 3103853"/>
              <a:gd name="connsiteX24" fmla="*/ 2907399 w 3309983"/>
              <a:gd name="connsiteY24" fmla="*/ 242793 h 3103853"/>
              <a:gd name="connsiteX25" fmla="*/ 2930697 w 3309983"/>
              <a:gd name="connsiteY25" fmla="*/ 272223 h 3103853"/>
              <a:gd name="connsiteX26" fmla="*/ 2953995 w 3309983"/>
              <a:gd name="connsiteY26" fmla="*/ 302879 h 3103853"/>
              <a:gd name="connsiteX27" fmla="*/ 2977294 w 3309983"/>
              <a:gd name="connsiteY27" fmla="*/ 333535 h 3103853"/>
              <a:gd name="connsiteX28" fmla="*/ 3000592 w 3309983"/>
              <a:gd name="connsiteY28" fmla="*/ 362964 h 3103853"/>
              <a:gd name="connsiteX29" fmla="*/ 3025118 w 3309983"/>
              <a:gd name="connsiteY29" fmla="*/ 391167 h 3103853"/>
              <a:gd name="connsiteX30" fmla="*/ 3053321 w 3309983"/>
              <a:gd name="connsiteY30" fmla="*/ 415693 h 3103853"/>
              <a:gd name="connsiteX31" fmla="*/ 3080299 w 3309983"/>
              <a:gd name="connsiteY31" fmla="*/ 437765 h 3103853"/>
              <a:gd name="connsiteX32" fmla="*/ 3110953 w 3309983"/>
              <a:gd name="connsiteY32" fmla="*/ 454931 h 3103853"/>
              <a:gd name="connsiteX33" fmla="*/ 3144062 w 3309983"/>
              <a:gd name="connsiteY33" fmla="*/ 469646 h 3103853"/>
              <a:gd name="connsiteX34" fmla="*/ 3179622 w 3309983"/>
              <a:gd name="connsiteY34" fmla="*/ 481908 h 3103853"/>
              <a:gd name="connsiteX35" fmla="*/ 3216409 w 3309983"/>
              <a:gd name="connsiteY35" fmla="*/ 492944 h 3103853"/>
              <a:gd name="connsiteX36" fmla="*/ 3253196 w 3309983"/>
              <a:gd name="connsiteY36" fmla="*/ 502755 h 3103853"/>
              <a:gd name="connsiteX37" fmla="*/ 3291210 w 3309983"/>
              <a:gd name="connsiteY37" fmla="*/ 512565 h 3103853"/>
              <a:gd name="connsiteX38" fmla="*/ 3309983 w 3309983"/>
              <a:gd name="connsiteY38" fmla="*/ 518391 h 3103853"/>
              <a:gd name="connsiteX39" fmla="*/ 3309983 w 3309983"/>
              <a:gd name="connsiteY39" fmla="*/ 3103853 h 3103853"/>
              <a:gd name="connsiteX40" fmla="*/ 454246 w 3309983"/>
              <a:gd name="connsiteY40" fmla="*/ 3103853 h 3103853"/>
              <a:gd name="connsiteX41" fmla="*/ 438991 w 3309983"/>
              <a:gd name="connsiteY41" fmla="*/ 3076613 h 3103853"/>
              <a:gd name="connsiteX42" fmla="*/ 416921 w 3309983"/>
              <a:gd name="connsiteY42" fmla="*/ 3049636 h 3103853"/>
              <a:gd name="connsiteX43" fmla="*/ 392395 w 3309983"/>
              <a:gd name="connsiteY43" fmla="*/ 3021432 h 3103853"/>
              <a:gd name="connsiteX44" fmla="*/ 364192 w 3309983"/>
              <a:gd name="connsiteY44" fmla="*/ 2996908 h 3103853"/>
              <a:gd name="connsiteX45" fmla="*/ 333535 w 3309983"/>
              <a:gd name="connsiteY45" fmla="*/ 2973610 h 3103853"/>
              <a:gd name="connsiteX46" fmla="*/ 302880 w 3309983"/>
              <a:gd name="connsiteY46" fmla="*/ 2950312 h 3103853"/>
              <a:gd name="connsiteX47" fmla="*/ 272224 w 3309983"/>
              <a:gd name="connsiteY47" fmla="*/ 2927014 h 3103853"/>
              <a:gd name="connsiteX48" fmla="*/ 242794 w 3309983"/>
              <a:gd name="connsiteY48" fmla="*/ 2903714 h 3103853"/>
              <a:gd name="connsiteX49" fmla="*/ 214591 w 3309983"/>
              <a:gd name="connsiteY49" fmla="*/ 2877964 h 3103853"/>
              <a:gd name="connsiteX50" fmla="*/ 190066 w 3309983"/>
              <a:gd name="connsiteY50" fmla="*/ 2852214 h 3103853"/>
              <a:gd name="connsiteX51" fmla="*/ 169221 w 3309983"/>
              <a:gd name="connsiteY51" fmla="*/ 2822783 h 3103853"/>
              <a:gd name="connsiteX52" fmla="*/ 153281 w 3309983"/>
              <a:gd name="connsiteY52" fmla="*/ 2792128 h 3103853"/>
              <a:gd name="connsiteX53" fmla="*/ 142244 w 3309983"/>
              <a:gd name="connsiteY53" fmla="*/ 2755342 h 3103853"/>
              <a:gd name="connsiteX54" fmla="*/ 137339 w 3309983"/>
              <a:gd name="connsiteY54" fmla="*/ 2717328 h 3103853"/>
              <a:gd name="connsiteX55" fmla="*/ 136112 w 3309983"/>
              <a:gd name="connsiteY55" fmla="*/ 2678088 h 3103853"/>
              <a:gd name="connsiteX56" fmla="*/ 139791 w 3309983"/>
              <a:gd name="connsiteY56" fmla="*/ 2636396 h 3103853"/>
              <a:gd name="connsiteX57" fmla="*/ 144696 w 3309983"/>
              <a:gd name="connsiteY57" fmla="*/ 2594705 h 3103853"/>
              <a:gd name="connsiteX58" fmla="*/ 150827 w 3309983"/>
              <a:gd name="connsiteY58" fmla="*/ 2553012 h 3103853"/>
              <a:gd name="connsiteX59" fmla="*/ 155732 w 3309983"/>
              <a:gd name="connsiteY59" fmla="*/ 2511321 h 3103853"/>
              <a:gd name="connsiteX60" fmla="*/ 158185 w 3309983"/>
              <a:gd name="connsiteY60" fmla="*/ 2469629 h 3103853"/>
              <a:gd name="connsiteX61" fmla="*/ 158185 w 3309983"/>
              <a:gd name="connsiteY61" fmla="*/ 2429163 h 3103853"/>
              <a:gd name="connsiteX62" fmla="*/ 153281 w 3309983"/>
              <a:gd name="connsiteY62" fmla="*/ 2391151 h 3103853"/>
              <a:gd name="connsiteX63" fmla="*/ 143470 w 3309983"/>
              <a:gd name="connsiteY63" fmla="*/ 2353137 h 3103853"/>
              <a:gd name="connsiteX64" fmla="*/ 128755 w 3309983"/>
              <a:gd name="connsiteY64" fmla="*/ 2317576 h 3103853"/>
              <a:gd name="connsiteX65" fmla="*/ 110362 w 3309983"/>
              <a:gd name="connsiteY65" fmla="*/ 2280789 h 3103853"/>
              <a:gd name="connsiteX66" fmla="*/ 89515 w 3309983"/>
              <a:gd name="connsiteY66" fmla="*/ 2244004 h 3103853"/>
              <a:gd name="connsiteX67" fmla="*/ 67444 w 3309983"/>
              <a:gd name="connsiteY67" fmla="*/ 2207216 h 3103853"/>
              <a:gd name="connsiteX68" fmla="*/ 46598 w 3309983"/>
              <a:gd name="connsiteY68" fmla="*/ 2171654 h 3103853"/>
              <a:gd name="connsiteX69" fmla="*/ 28203 w 3309983"/>
              <a:gd name="connsiteY69" fmla="*/ 2133642 h 3103853"/>
              <a:gd name="connsiteX70" fmla="*/ 13490 w 3309983"/>
              <a:gd name="connsiteY70" fmla="*/ 2096855 h 3103853"/>
              <a:gd name="connsiteX71" fmla="*/ 3680 w 3309983"/>
              <a:gd name="connsiteY71" fmla="*/ 2058841 h 3103853"/>
              <a:gd name="connsiteX72" fmla="*/ 0 w 3309983"/>
              <a:gd name="connsiteY72" fmla="*/ 2019602 h 3103853"/>
              <a:gd name="connsiteX73" fmla="*/ 3680 w 3309983"/>
              <a:gd name="connsiteY73" fmla="*/ 1980363 h 3103853"/>
              <a:gd name="connsiteX74" fmla="*/ 13490 w 3309983"/>
              <a:gd name="connsiteY74" fmla="*/ 1942350 h 3103853"/>
              <a:gd name="connsiteX75" fmla="*/ 28203 w 3309983"/>
              <a:gd name="connsiteY75" fmla="*/ 1905563 h 3103853"/>
              <a:gd name="connsiteX76" fmla="*/ 46598 w 3309983"/>
              <a:gd name="connsiteY76" fmla="*/ 1867550 h 3103853"/>
              <a:gd name="connsiteX77" fmla="*/ 67444 w 3309983"/>
              <a:gd name="connsiteY77" fmla="*/ 1831989 h 3103853"/>
              <a:gd name="connsiteX78" fmla="*/ 89515 w 3309983"/>
              <a:gd name="connsiteY78" fmla="*/ 1795203 h 3103853"/>
              <a:gd name="connsiteX79" fmla="*/ 110362 w 3309983"/>
              <a:gd name="connsiteY79" fmla="*/ 1758415 h 3103853"/>
              <a:gd name="connsiteX80" fmla="*/ 128755 w 3309983"/>
              <a:gd name="connsiteY80" fmla="*/ 1721629 h 3103853"/>
              <a:gd name="connsiteX81" fmla="*/ 143470 w 3309983"/>
              <a:gd name="connsiteY81" fmla="*/ 1686067 h 3103853"/>
              <a:gd name="connsiteX82" fmla="*/ 153281 w 3309983"/>
              <a:gd name="connsiteY82" fmla="*/ 1648054 h 3103853"/>
              <a:gd name="connsiteX83" fmla="*/ 158185 w 3309983"/>
              <a:gd name="connsiteY83" fmla="*/ 1610042 h 3103853"/>
              <a:gd name="connsiteX84" fmla="*/ 158185 w 3309983"/>
              <a:gd name="connsiteY84" fmla="*/ 1569576 h 3103853"/>
              <a:gd name="connsiteX85" fmla="*/ 155732 w 3309983"/>
              <a:gd name="connsiteY85" fmla="*/ 1527883 h 3103853"/>
              <a:gd name="connsiteX86" fmla="*/ 150827 w 3309983"/>
              <a:gd name="connsiteY86" fmla="*/ 1486192 h 3103853"/>
              <a:gd name="connsiteX87" fmla="*/ 144696 w 3309983"/>
              <a:gd name="connsiteY87" fmla="*/ 1444499 h 3103853"/>
              <a:gd name="connsiteX88" fmla="*/ 139791 w 3309983"/>
              <a:gd name="connsiteY88" fmla="*/ 1402808 h 3103853"/>
              <a:gd name="connsiteX89" fmla="*/ 136112 w 3309983"/>
              <a:gd name="connsiteY89" fmla="*/ 1361117 h 3103853"/>
              <a:gd name="connsiteX90" fmla="*/ 137339 w 3309983"/>
              <a:gd name="connsiteY90" fmla="*/ 1321877 h 3103853"/>
              <a:gd name="connsiteX91" fmla="*/ 142244 w 3309983"/>
              <a:gd name="connsiteY91" fmla="*/ 1283864 h 3103853"/>
              <a:gd name="connsiteX92" fmla="*/ 153281 w 3309983"/>
              <a:gd name="connsiteY92" fmla="*/ 1247077 h 3103853"/>
              <a:gd name="connsiteX93" fmla="*/ 169221 w 3309983"/>
              <a:gd name="connsiteY93" fmla="*/ 1216422 h 3103853"/>
              <a:gd name="connsiteX94" fmla="*/ 190066 w 3309983"/>
              <a:gd name="connsiteY94" fmla="*/ 1186992 h 3103853"/>
              <a:gd name="connsiteX95" fmla="*/ 214591 w 3309983"/>
              <a:gd name="connsiteY95" fmla="*/ 1161241 h 3103853"/>
              <a:gd name="connsiteX96" fmla="*/ 242794 w 3309983"/>
              <a:gd name="connsiteY96" fmla="*/ 1135491 h 3103853"/>
              <a:gd name="connsiteX97" fmla="*/ 272224 w 3309983"/>
              <a:gd name="connsiteY97" fmla="*/ 1112191 h 3103853"/>
              <a:gd name="connsiteX98" fmla="*/ 302880 w 3309983"/>
              <a:gd name="connsiteY98" fmla="*/ 1088893 h 3103853"/>
              <a:gd name="connsiteX99" fmla="*/ 333535 w 3309983"/>
              <a:gd name="connsiteY99" fmla="*/ 1065594 h 3103853"/>
              <a:gd name="connsiteX100" fmla="*/ 364192 w 3309983"/>
              <a:gd name="connsiteY100" fmla="*/ 1042296 h 3103853"/>
              <a:gd name="connsiteX101" fmla="*/ 392395 w 3309983"/>
              <a:gd name="connsiteY101" fmla="*/ 1017772 h 3103853"/>
              <a:gd name="connsiteX102" fmla="*/ 416921 w 3309983"/>
              <a:gd name="connsiteY102" fmla="*/ 989569 h 3103853"/>
              <a:gd name="connsiteX103" fmla="*/ 438991 w 3309983"/>
              <a:gd name="connsiteY103" fmla="*/ 962591 h 3103853"/>
              <a:gd name="connsiteX104" fmla="*/ 456159 w 3309983"/>
              <a:gd name="connsiteY104" fmla="*/ 931936 h 3103853"/>
              <a:gd name="connsiteX105" fmla="*/ 470874 w 3309983"/>
              <a:gd name="connsiteY105" fmla="*/ 898828 h 3103853"/>
              <a:gd name="connsiteX106" fmla="*/ 483136 w 3309983"/>
              <a:gd name="connsiteY106" fmla="*/ 863267 h 3103853"/>
              <a:gd name="connsiteX107" fmla="*/ 494172 w 3309983"/>
              <a:gd name="connsiteY107" fmla="*/ 826479 h 3103853"/>
              <a:gd name="connsiteX108" fmla="*/ 503983 w 3309983"/>
              <a:gd name="connsiteY108" fmla="*/ 789692 h 3103853"/>
              <a:gd name="connsiteX109" fmla="*/ 513793 w 3309983"/>
              <a:gd name="connsiteY109" fmla="*/ 751680 h 3103853"/>
              <a:gd name="connsiteX110" fmla="*/ 524829 w 3309983"/>
              <a:gd name="connsiteY110" fmla="*/ 716119 h 3103853"/>
              <a:gd name="connsiteX111" fmla="*/ 537091 w 3309983"/>
              <a:gd name="connsiteY111" fmla="*/ 680557 h 3103853"/>
              <a:gd name="connsiteX112" fmla="*/ 551806 w 3309983"/>
              <a:gd name="connsiteY112" fmla="*/ 647450 h 3103853"/>
              <a:gd name="connsiteX113" fmla="*/ 570199 w 3309983"/>
              <a:gd name="connsiteY113" fmla="*/ 618021 h 3103853"/>
              <a:gd name="connsiteX114" fmla="*/ 592270 w 3309983"/>
              <a:gd name="connsiteY114" fmla="*/ 591044 h 3103853"/>
              <a:gd name="connsiteX115" fmla="*/ 619248 w 3309983"/>
              <a:gd name="connsiteY115" fmla="*/ 568971 h 3103853"/>
              <a:gd name="connsiteX116" fmla="*/ 648679 w 3309983"/>
              <a:gd name="connsiteY116" fmla="*/ 550578 h 3103853"/>
              <a:gd name="connsiteX117" fmla="*/ 681785 w 3309983"/>
              <a:gd name="connsiteY117" fmla="*/ 535863 h 3103853"/>
              <a:gd name="connsiteX118" fmla="*/ 717347 w 3309983"/>
              <a:gd name="connsiteY118" fmla="*/ 523601 h 3103853"/>
              <a:gd name="connsiteX119" fmla="*/ 752908 w 3309983"/>
              <a:gd name="connsiteY119" fmla="*/ 512565 h 3103853"/>
              <a:gd name="connsiteX120" fmla="*/ 790921 w 3309983"/>
              <a:gd name="connsiteY120" fmla="*/ 502755 h 3103853"/>
              <a:gd name="connsiteX121" fmla="*/ 827707 w 3309983"/>
              <a:gd name="connsiteY121" fmla="*/ 492944 h 3103853"/>
              <a:gd name="connsiteX122" fmla="*/ 864495 w 3309983"/>
              <a:gd name="connsiteY122" fmla="*/ 481908 h 3103853"/>
              <a:gd name="connsiteX123" fmla="*/ 900055 w 3309983"/>
              <a:gd name="connsiteY123" fmla="*/ 469646 h 3103853"/>
              <a:gd name="connsiteX124" fmla="*/ 933163 w 3309983"/>
              <a:gd name="connsiteY124" fmla="*/ 454931 h 3103853"/>
              <a:gd name="connsiteX125" fmla="*/ 963819 w 3309983"/>
              <a:gd name="connsiteY125" fmla="*/ 437765 h 3103853"/>
              <a:gd name="connsiteX126" fmla="*/ 990796 w 3309983"/>
              <a:gd name="connsiteY126" fmla="*/ 415693 h 3103853"/>
              <a:gd name="connsiteX127" fmla="*/ 1019000 w 3309983"/>
              <a:gd name="connsiteY127" fmla="*/ 391167 h 3103853"/>
              <a:gd name="connsiteX128" fmla="*/ 1043525 w 3309983"/>
              <a:gd name="connsiteY128" fmla="*/ 362964 h 3103853"/>
              <a:gd name="connsiteX129" fmla="*/ 1066823 w 3309983"/>
              <a:gd name="connsiteY129" fmla="*/ 333535 h 3103853"/>
              <a:gd name="connsiteX130" fmla="*/ 1090122 w 3309983"/>
              <a:gd name="connsiteY130" fmla="*/ 302879 h 3103853"/>
              <a:gd name="connsiteX131" fmla="*/ 1113420 w 3309983"/>
              <a:gd name="connsiteY131" fmla="*/ 272223 h 3103853"/>
              <a:gd name="connsiteX132" fmla="*/ 1136718 w 3309983"/>
              <a:gd name="connsiteY132" fmla="*/ 242793 h 3103853"/>
              <a:gd name="connsiteX133" fmla="*/ 1162470 w 3309983"/>
              <a:gd name="connsiteY133" fmla="*/ 214590 h 3103853"/>
              <a:gd name="connsiteX134" fmla="*/ 1188220 w 3309983"/>
              <a:gd name="connsiteY134" fmla="*/ 190066 h 3103853"/>
              <a:gd name="connsiteX135" fmla="*/ 1217650 w 3309983"/>
              <a:gd name="connsiteY135" fmla="*/ 169220 h 3103853"/>
              <a:gd name="connsiteX136" fmla="*/ 1248306 w 3309983"/>
              <a:gd name="connsiteY136" fmla="*/ 153279 h 3103853"/>
              <a:gd name="connsiteX137" fmla="*/ 1285093 w 3309983"/>
              <a:gd name="connsiteY137" fmla="*/ 142243 h 3103853"/>
              <a:gd name="connsiteX138" fmla="*/ 1323107 w 3309983"/>
              <a:gd name="connsiteY138" fmla="*/ 137338 h 3103853"/>
              <a:gd name="connsiteX139" fmla="*/ 1362345 w 3309983"/>
              <a:gd name="connsiteY139" fmla="*/ 136111 h 3103853"/>
              <a:gd name="connsiteX140" fmla="*/ 1404036 w 3309983"/>
              <a:gd name="connsiteY140" fmla="*/ 139791 h 3103853"/>
              <a:gd name="connsiteX141" fmla="*/ 1445729 w 3309983"/>
              <a:gd name="connsiteY141" fmla="*/ 144696 h 3103853"/>
              <a:gd name="connsiteX142" fmla="*/ 1487421 w 3309983"/>
              <a:gd name="connsiteY142" fmla="*/ 150827 h 3103853"/>
              <a:gd name="connsiteX143" fmla="*/ 1529113 w 3309983"/>
              <a:gd name="connsiteY143" fmla="*/ 155732 h 3103853"/>
              <a:gd name="connsiteX144" fmla="*/ 1570804 w 3309983"/>
              <a:gd name="connsiteY144" fmla="*/ 158184 h 3103853"/>
              <a:gd name="connsiteX145" fmla="*/ 1611271 w 3309983"/>
              <a:gd name="connsiteY145" fmla="*/ 158184 h 3103853"/>
              <a:gd name="connsiteX146" fmla="*/ 1649285 w 3309983"/>
              <a:gd name="connsiteY146" fmla="*/ 153279 h 3103853"/>
              <a:gd name="connsiteX147" fmla="*/ 1687298 w 3309983"/>
              <a:gd name="connsiteY147" fmla="*/ 143469 h 3103853"/>
              <a:gd name="connsiteX148" fmla="*/ 1724085 w 3309983"/>
              <a:gd name="connsiteY148" fmla="*/ 128755 h 3103853"/>
              <a:gd name="connsiteX149" fmla="*/ 1760871 w 3309983"/>
              <a:gd name="connsiteY149" fmla="*/ 109134 h 3103853"/>
              <a:gd name="connsiteX150" fmla="*/ 1797658 w 3309983"/>
              <a:gd name="connsiteY150" fmla="*/ 89515 h 3103853"/>
              <a:gd name="connsiteX151" fmla="*/ 1834445 w 3309983"/>
              <a:gd name="connsiteY151" fmla="*/ 67443 h 3103853"/>
              <a:gd name="connsiteX152" fmla="*/ 1870007 w 3309983"/>
              <a:gd name="connsiteY152" fmla="*/ 46597 h 3103853"/>
              <a:gd name="connsiteX153" fmla="*/ 1908020 w 3309983"/>
              <a:gd name="connsiteY153" fmla="*/ 28203 h 3103853"/>
              <a:gd name="connsiteX154" fmla="*/ 1944806 w 3309983"/>
              <a:gd name="connsiteY154" fmla="*/ 13488 h 3103853"/>
              <a:gd name="connsiteX155" fmla="*/ 1982820 w 3309983"/>
              <a:gd name="connsiteY155" fmla="*/ 3678 h 31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3309983" h="3103853">
                <a:moveTo>
                  <a:pt x="2022059" y="0"/>
                </a:moveTo>
                <a:lnTo>
                  <a:pt x="2061297" y="3678"/>
                </a:lnTo>
                <a:lnTo>
                  <a:pt x="2099311" y="13488"/>
                </a:lnTo>
                <a:lnTo>
                  <a:pt x="2136099" y="28203"/>
                </a:lnTo>
                <a:lnTo>
                  <a:pt x="2174111" y="46597"/>
                </a:lnTo>
                <a:lnTo>
                  <a:pt x="2209672" y="67443"/>
                </a:lnTo>
                <a:lnTo>
                  <a:pt x="2246460" y="89515"/>
                </a:lnTo>
                <a:lnTo>
                  <a:pt x="2283247" y="109134"/>
                </a:lnTo>
                <a:lnTo>
                  <a:pt x="2320033" y="128755"/>
                </a:lnTo>
                <a:lnTo>
                  <a:pt x="2355594" y="143469"/>
                </a:lnTo>
                <a:lnTo>
                  <a:pt x="2394834" y="153279"/>
                </a:lnTo>
                <a:lnTo>
                  <a:pt x="2432846" y="158184"/>
                </a:lnTo>
                <a:lnTo>
                  <a:pt x="2473311" y="158184"/>
                </a:lnTo>
                <a:lnTo>
                  <a:pt x="2515004" y="155732"/>
                </a:lnTo>
                <a:lnTo>
                  <a:pt x="2556695" y="150827"/>
                </a:lnTo>
                <a:lnTo>
                  <a:pt x="2598388" y="144696"/>
                </a:lnTo>
                <a:lnTo>
                  <a:pt x="2640079" y="139791"/>
                </a:lnTo>
                <a:lnTo>
                  <a:pt x="2681772" y="136111"/>
                </a:lnTo>
                <a:lnTo>
                  <a:pt x="2721011" y="137338"/>
                </a:lnTo>
                <a:lnTo>
                  <a:pt x="2759024" y="142243"/>
                </a:lnTo>
                <a:lnTo>
                  <a:pt x="2795812" y="153279"/>
                </a:lnTo>
                <a:lnTo>
                  <a:pt x="2826468" y="169220"/>
                </a:lnTo>
                <a:lnTo>
                  <a:pt x="2855897" y="190066"/>
                </a:lnTo>
                <a:lnTo>
                  <a:pt x="2881648" y="214590"/>
                </a:lnTo>
                <a:lnTo>
                  <a:pt x="2907399" y="242793"/>
                </a:lnTo>
                <a:lnTo>
                  <a:pt x="2930697" y="272223"/>
                </a:lnTo>
                <a:lnTo>
                  <a:pt x="2953995" y="302879"/>
                </a:lnTo>
                <a:lnTo>
                  <a:pt x="2977294" y="333535"/>
                </a:lnTo>
                <a:lnTo>
                  <a:pt x="3000592" y="362964"/>
                </a:lnTo>
                <a:lnTo>
                  <a:pt x="3025118" y="391167"/>
                </a:lnTo>
                <a:lnTo>
                  <a:pt x="3053321" y="415693"/>
                </a:lnTo>
                <a:lnTo>
                  <a:pt x="3080299" y="437765"/>
                </a:lnTo>
                <a:lnTo>
                  <a:pt x="3110953" y="454931"/>
                </a:lnTo>
                <a:lnTo>
                  <a:pt x="3144062" y="469646"/>
                </a:lnTo>
                <a:lnTo>
                  <a:pt x="3179622" y="481908"/>
                </a:lnTo>
                <a:lnTo>
                  <a:pt x="3216409" y="492944"/>
                </a:lnTo>
                <a:lnTo>
                  <a:pt x="3253196" y="502755"/>
                </a:lnTo>
                <a:lnTo>
                  <a:pt x="3291210" y="512565"/>
                </a:lnTo>
                <a:lnTo>
                  <a:pt x="3309983" y="518391"/>
                </a:lnTo>
                <a:lnTo>
                  <a:pt x="3309983" y="3103853"/>
                </a:lnTo>
                <a:lnTo>
                  <a:pt x="454246" y="3103853"/>
                </a:lnTo>
                <a:lnTo>
                  <a:pt x="438991" y="3076613"/>
                </a:lnTo>
                <a:lnTo>
                  <a:pt x="416921" y="3049636"/>
                </a:lnTo>
                <a:lnTo>
                  <a:pt x="392395" y="3021432"/>
                </a:lnTo>
                <a:lnTo>
                  <a:pt x="364192" y="2996908"/>
                </a:lnTo>
                <a:lnTo>
                  <a:pt x="333535" y="2973610"/>
                </a:lnTo>
                <a:lnTo>
                  <a:pt x="302880" y="2950312"/>
                </a:lnTo>
                <a:lnTo>
                  <a:pt x="272224" y="2927014"/>
                </a:lnTo>
                <a:lnTo>
                  <a:pt x="242794" y="2903714"/>
                </a:lnTo>
                <a:lnTo>
                  <a:pt x="214591" y="2877964"/>
                </a:lnTo>
                <a:lnTo>
                  <a:pt x="190066" y="2852214"/>
                </a:lnTo>
                <a:lnTo>
                  <a:pt x="169221" y="2822783"/>
                </a:lnTo>
                <a:lnTo>
                  <a:pt x="153281" y="2792128"/>
                </a:lnTo>
                <a:lnTo>
                  <a:pt x="142244" y="2755342"/>
                </a:lnTo>
                <a:lnTo>
                  <a:pt x="137339" y="2717328"/>
                </a:lnTo>
                <a:lnTo>
                  <a:pt x="136112" y="2678088"/>
                </a:lnTo>
                <a:lnTo>
                  <a:pt x="139791" y="2636396"/>
                </a:lnTo>
                <a:lnTo>
                  <a:pt x="144696" y="2594705"/>
                </a:lnTo>
                <a:lnTo>
                  <a:pt x="150827" y="2553012"/>
                </a:lnTo>
                <a:lnTo>
                  <a:pt x="155732" y="2511321"/>
                </a:lnTo>
                <a:lnTo>
                  <a:pt x="158185" y="2469629"/>
                </a:lnTo>
                <a:lnTo>
                  <a:pt x="158185" y="2429163"/>
                </a:lnTo>
                <a:lnTo>
                  <a:pt x="153281" y="2391151"/>
                </a:lnTo>
                <a:lnTo>
                  <a:pt x="143470" y="2353137"/>
                </a:lnTo>
                <a:lnTo>
                  <a:pt x="128755" y="2317576"/>
                </a:lnTo>
                <a:lnTo>
                  <a:pt x="110362" y="2280789"/>
                </a:lnTo>
                <a:lnTo>
                  <a:pt x="89515" y="2244004"/>
                </a:lnTo>
                <a:lnTo>
                  <a:pt x="67444" y="2207216"/>
                </a:lnTo>
                <a:lnTo>
                  <a:pt x="46598" y="2171654"/>
                </a:lnTo>
                <a:lnTo>
                  <a:pt x="28203" y="2133642"/>
                </a:lnTo>
                <a:lnTo>
                  <a:pt x="13490" y="2096855"/>
                </a:lnTo>
                <a:lnTo>
                  <a:pt x="3680" y="2058841"/>
                </a:lnTo>
                <a:lnTo>
                  <a:pt x="0" y="2019602"/>
                </a:lnTo>
                <a:lnTo>
                  <a:pt x="3680" y="1980363"/>
                </a:lnTo>
                <a:lnTo>
                  <a:pt x="13490" y="1942350"/>
                </a:lnTo>
                <a:lnTo>
                  <a:pt x="28203" y="1905563"/>
                </a:lnTo>
                <a:lnTo>
                  <a:pt x="46598" y="1867550"/>
                </a:lnTo>
                <a:lnTo>
                  <a:pt x="67444" y="1831989"/>
                </a:lnTo>
                <a:lnTo>
                  <a:pt x="89515" y="1795203"/>
                </a:lnTo>
                <a:lnTo>
                  <a:pt x="110362" y="1758415"/>
                </a:lnTo>
                <a:lnTo>
                  <a:pt x="128755" y="1721629"/>
                </a:lnTo>
                <a:lnTo>
                  <a:pt x="143470" y="1686067"/>
                </a:lnTo>
                <a:lnTo>
                  <a:pt x="153281" y="1648054"/>
                </a:lnTo>
                <a:lnTo>
                  <a:pt x="158185" y="1610042"/>
                </a:lnTo>
                <a:lnTo>
                  <a:pt x="158185" y="1569576"/>
                </a:lnTo>
                <a:lnTo>
                  <a:pt x="155732" y="1527883"/>
                </a:lnTo>
                <a:lnTo>
                  <a:pt x="150827" y="1486192"/>
                </a:lnTo>
                <a:lnTo>
                  <a:pt x="144696" y="1444499"/>
                </a:lnTo>
                <a:lnTo>
                  <a:pt x="139791" y="1402808"/>
                </a:lnTo>
                <a:lnTo>
                  <a:pt x="136112" y="1361117"/>
                </a:lnTo>
                <a:lnTo>
                  <a:pt x="137339" y="1321877"/>
                </a:lnTo>
                <a:lnTo>
                  <a:pt x="142244" y="1283864"/>
                </a:lnTo>
                <a:lnTo>
                  <a:pt x="153281" y="1247077"/>
                </a:lnTo>
                <a:lnTo>
                  <a:pt x="169221" y="1216422"/>
                </a:lnTo>
                <a:lnTo>
                  <a:pt x="190066" y="1186992"/>
                </a:lnTo>
                <a:lnTo>
                  <a:pt x="214591" y="1161241"/>
                </a:lnTo>
                <a:lnTo>
                  <a:pt x="242794" y="1135491"/>
                </a:lnTo>
                <a:lnTo>
                  <a:pt x="272224" y="1112191"/>
                </a:lnTo>
                <a:lnTo>
                  <a:pt x="302880" y="1088893"/>
                </a:lnTo>
                <a:lnTo>
                  <a:pt x="333535" y="1065594"/>
                </a:lnTo>
                <a:lnTo>
                  <a:pt x="364192" y="1042296"/>
                </a:lnTo>
                <a:lnTo>
                  <a:pt x="392395" y="1017772"/>
                </a:lnTo>
                <a:lnTo>
                  <a:pt x="416921" y="989569"/>
                </a:lnTo>
                <a:lnTo>
                  <a:pt x="438991" y="962591"/>
                </a:lnTo>
                <a:lnTo>
                  <a:pt x="456159" y="931936"/>
                </a:lnTo>
                <a:lnTo>
                  <a:pt x="470874" y="898828"/>
                </a:lnTo>
                <a:lnTo>
                  <a:pt x="483136" y="863267"/>
                </a:lnTo>
                <a:lnTo>
                  <a:pt x="494172" y="826479"/>
                </a:lnTo>
                <a:lnTo>
                  <a:pt x="503983" y="789692"/>
                </a:lnTo>
                <a:lnTo>
                  <a:pt x="513793" y="751680"/>
                </a:lnTo>
                <a:lnTo>
                  <a:pt x="524829" y="716119"/>
                </a:lnTo>
                <a:lnTo>
                  <a:pt x="537091" y="680557"/>
                </a:lnTo>
                <a:lnTo>
                  <a:pt x="551806" y="647450"/>
                </a:lnTo>
                <a:lnTo>
                  <a:pt x="570199" y="618021"/>
                </a:lnTo>
                <a:lnTo>
                  <a:pt x="592270" y="591044"/>
                </a:lnTo>
                <a:lnTo>
                  <a:pt x="619248" y="568971"/>
                </a:lnTo>
                <a:lnTo>
                  <a:pt x="648679" y="550578"/>
                </a:lnTo>
                <a:lnTo>
                  <a:pt x="681785" y="535863"/>
                </a:lnTo>
                <a:lnTo>
                  <a:pt x="717347" y="523601"/>
                </a:lnTo>
                <a:lnTo>
                  <a:pt x="752908" y="512565"/>
                </a:lnTo>
                <a:lnTo>
                  <a:pt x="790921" y="502755"/>
                </a:lnTo>
                <a:lnTo>
                  <a:pt x="827707" y="492944"/>
                </a:lnTo>
                <a:lnTo>
                  <a:pt x="864495" y="481908"/>
                </a:lnTo>
                <a:lnTo>
                  <a:pt x="900055" y="469646"/>
                </a:lnTo>
                <a:lnTo>
                  <a:pt x="933163" y="454931"/>
                </a:lnTo>
                <a:lnTo>
                  <a:pt x="963819" y="437765"/>
                </a:lnTo>
                <a:lnTo>
                  <a:pt x="990796" y="415693"/>
                </a:lnTo>
                <a:lnTo>
                  <a:pt x="1019000" y="391167"/>
                </a:lnTo>
                <a:lnTo>
                  <a:pt x="1043525" y="362964"/>
                </a:lnTo>
                <a:lnTo>
                  <a:pt x="1066823" y="333535"/>
                </a:lnTo>
                <a:lnTo>
                  <a:pt x="1090122" y="302879"/>
                </a:lnTo>
                <a:lnTo>
                  <a:pt x="1113420" y="272223"/>
                </a:lnTo>
                <a:lnTo>
                  <a:pt x="1136718" y="242793"/>
                </a:lnTo>
                <a:lnTo>
                  <a:pt x="1162470" y="214590"/>
                </a:lnTo>
                <a:lnTo>
                  <a:pt x="1188220" y="190066"/>
                </a:lnTo>
                <a:lnTo>
                  <a:pt x="1217650" y="169220"/>
                </a:lnTo>
                <a:lnTo>
                  <a:pt x="1248306" y="153279"/>
                </a:lnTo>
                <a:lnTo>
                  <a:pt x="1285093" y="142243"/>
                </a:lnTo>
                <a:lnTo>
                  <a:pt x="1323107" y="137338"/>
                </a:lnTo>
                <a:lnTo>
                  <a:pt x="1362345" y="136111"/>
                </a:lnTo>
                <a:lnTo>
                  <a:pt x="1404036" y="139791"/>
                </a:lnTo>
                <a:lnTo>
                  <a:pt x="1445729" y="144696"/>
                </a:lnTo>
                <a:lnTo>
                  <a:pt x="1487421" y="150827"/>
                </a:lnTo>
                <a:lnTo>
                  <a:pt x="1529113" y="155732"/>
                </a:lnTo>
                <a:lnTo>
                  <a:pt x="1570804" y="158184"/>
                </a:lnTo>
                <a:lnTo>
                  <a:pt x="1611271" y="158184"/>
                </a:lnTo>
                <a:lnTo>
                  <a:pt x="1649285" y="153279"/>
                </a:lnTo>
                <a:lnTo>
                  <a:pt x="1687298" y="143469"/>
                </a:lnTo>
                <a:lnTo>
                  <a:pt x="1724085" y="128755"/>
                </a:lnTo>
                <a:lnTo>
                  <a:pt x="1760871" y="109134"/>
                </a:lnTo>
                <a:lnTo>
                  <a:pt x="1797658" y="89515"/>
                </a:lnTo>
                <a:lnTo>
                  <a:pt x="1834445" y="67443"/>
                </a:lnTo>
                <a:lnTo>
                  <a:pt x="1870007" y="46597"/>
                </a:lnTo>
                <a:lnTo>
                  <a:pt x="1908020" y="28203"/>
                </a:lnTo>
                <a:lnTo>
                  <a:pt x="1944806" y="13488"/>
                </a:lnTo>
                <a:lnTo>
                  <a:pt x="1982820" y="367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15B3A6-0799-46B5-8C77-78065CA7A8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" r="8000" b="3"/>
          <a:stretch/>
        </p:blipFill>
        <p:spPr>
          <a:xfrm>
            <a:off x="9018358" y="3890298"/>
            <a:ext cx="3173643" cy="2967700"/>
          </a:xfrm>
          <a:custGeom>
            <a:avLst/>
            <a:gdLst/>
            <a:ahLst/>
            <a:cxnLst/>
            <a:rect l="l" t="t" r="r" b="b"/>
            <a:pathLst>
              <a:path w="3173643" h="2967700">
                <a:moveTo>
                  <a:pt x="1885720" y="0"/>
                </a:moveTo>
                <a:lnTo>
                  <a:pt x="1922313" y="3430"/>
                </a:lnTo>
                <a:lnTo>
                  <a:pt x="1957763" y="12579"/>
                </a:lnTo>
                <a:lnTo>
                  <a:pt x="1992070" y="26302"/>
                </a:lnTo>
                <a:lnTo>
                  <a:pt x="2027519" y="43455"/>
                </a:lnTo>
                <a:lnTo>
                  <a:pt x="2060683" y="62896"/>
                </a:lnTo>
                <a:lnTo>
                  <a:pt x="2094991" y="83480"/>
                </a:lnTo>
                <a:lnTo>
                  <a:pt x="2129297" y="101777"/>
                </a:lnTo>
                <a:lnTo>
                  <a:pt x="2163602" y="120075"/>
                </a:lnTo>
                <a:lnTo>
                  <a:pt x="2196766" y="133797"/>
                </a:lnTo>
                <a:lnTo>
                  <a:pt x="2233360" y="142945"/>
                </a:lnTo>
                <a:lnTo>
                  <a:pt x="2268809" y="147520"/>
                </a:lnTo>
                <a:lnTo>
                  <a:pt x="2306546" y="147520"/>
                </a:lnTo>
                <a:lnTo>
                  <a:pt x="2345428" y="145233"/>
                </a:lnTo>
                <a:lnTo>
                  <a:pt x="2384308" y="140659"/>
                </a:lnTo>
                <a:lnTo>
                  <a:pt x="2423190" y="134941"/>
                </a:lnTo>
                <a:lnTo>
                  <a:pt x="2462070" y="130367"/>
                </a:lnTo>
                <a:lnTo>
                  <a:pt x="2500951" y="126936"/>
                </a:lnTo>
                <a:lnTo>
                  <a:pt x="2537544" y="128079"/>
                </a:lnTo>
                <a:lnTo>
                  <a:pt x="2572995" y="132653"/>
                </a:lnTo>
                <a:lnTo>
                  <a:pt x="2607301" y="142945"/>
                </a:lnTo>
                <a:lnTo>
                  <a:pt x="2635891" y="157812"/>
                </a:lnTo>
                <a:lnTo>
                  <a:pt x="2663335" y="177253"/>
                </a:lnTo>
                <a:lnTo>
                  <a:pt x="2687350" y="200124"/>
                </a:lnTo>
                <a:lnTo>
                  <a:pt x="2711365" y="226426"/>
                </a:lnTo>
                <a:lnTo>
                  <a:pt x="2733093" y="253871"/>
                </a:lnTo>
                <a:lnTo>
                  <a:pt x="2754820" y="282461"/>
                </a:lnTo>
                <a:lnTo>
                  <a:pt x="2776547" y="311049"/>
                </a:lnTo>
                <a:lnTo>
                  <a:pt x="2798275" y="338495"/>
                </a:lnTo>
                <a:lnTo>
                  <a:pt x="2821146" y="364797"/>
                </a:lnTo>
                <a:lnTo>
                  <a:pt x="2847448" y="387669"/>
                </a:lnTo>
                <a:lnTo>
                  <a:pt x="2872607" y="408253"/>
                </a:lnTo>
                <a:lnTo>
                  <a:pt x="2901195" y="424261"/>
                </a:lnTo>
                <a:lnTo>
                  <a:pt x="2932071" y="437985"/>
                </a:lnTo>
                <a:lnTo>
                  <a:pt x="2965233" y="449420"/>
                </a:lnTo>
                <a:lnTo>
                  <a:pt x="2999539" y="459712"/>
                </a:lnTo>
                <a:lnTo>
                  <a:pt x="3033847" y="468861"/>
                </a:lnTo>
                <a:lnTo>
                  <a:pt x="3069297" y="478010"/>
                </a:lnTo>
                <a:lnTo>
                  <a:pt x="3102460" y="488302"/>
                </a:lnTo>
                <a:lnTo>
                  <a:pt x="3135622" y="499737"/>
                </a:lnTo>
                <a:lnTo>
                  <a:pt x="3166499" y="513461"/>
                </a:lnTo>
                <a:lnTo>
                  <a:pt x="3173643" y="517926"/>
                </a:lnTo>
                <a:lnTo>
                  <a:pt x="3173643" y="2967700"/>
                </a:lnTo>
                <a:lnTo>
                  <a:pt x="452321" y="2967700"/>
                </a:lnTo>
                <a:lnTo>
                  <a:pt x="450560" y="2961831"/>
                </a:lnTo>
                <a:lnTo>
                  <a:pt x="439125" y="2928666"/>
                </a:lnTo>
                <a:lnTo>
                  <a:pt x="425402" y="2897790"/>
                </a:lnTo>
                <a:lnTo>
                  <a:pt x="409392" y="2869201"/>
                </a:lnTo>
                <a:lnTo>
                  <a:pt x="388809" y="2844043"/>
                </a:lnTo>
                <a:lnTo>
                  <a:pt x="365937" y="2817741"/>
                </a:lnTo>
                <a:lnTo>
                  <a:pt x="339636" y="2794870"/>
                </a:lnTo>
                <a:lnTo>
                  <a:pt x="311046" y="2773142"/>
                </a:lnTo>
                <a:lnTo>
                  <a:pt x="282458" y="2751415"/>
                </a:lnTo>
                <a:lnTo>
                  <a:pt x="253870" y="2729687"/>
                </a:lnTo>
                <a:lnTo>
                  <a:pt x="226423" y="2707959"/>
                </a:lnTo>
                <a:lnTo>
                  <a:pt x="200122" y="2683944"/>
                </a:lnTo>
                <a:lnTo>
                  <a:pt x="177251" y="2659930"/>
                </a:lnTo>
                <a:lnTo>
                  <a:pt x="157812" y="2632484"/>
                </a:lnTo>
                <a:lnTo>
                  <a:pt x="142945" y="2603895"/>
                </a:lnTo>
                <a:lnTo>
                  <a:pt x="132653" y="2569589"/>
                </a:lnTo>
                <a:lnTo>
                  <a:pt x="128079" y="2534138"/>
                </a:lnTo>
                <a:lnTo>
                  <a:pt x="126934" y="2497543"/>
                </a:lnTo>
                <a:lnTo>
                  <a:pt x="130365" y="2458662"/>
                </a:lnTo>
                <a:lnTo>
                  <a:pt x="134940" y="2419782"/>
                </a:lnTo>
                <a:lnTo>
                  <a:pt x="140657" y="2380900"/>
                </a:lnTo>
                <a:lnTo>
                  <a:pt x="145232" y="2342019"/>
                </a:lnTo>
                <a:lnTo>
                  <a:pt x="147519" y="2303138"/>
                </a:lnTo>
                <a:lnTo>
                  <a:pt x="147519" y="2265400"/>
                </a:lnTo>
                <a:lnTo>
                  <a:pt x="142945" y="2229950"/>
                </a:lnTo>
                <a:lnTo>
                  <a:pt x="133796" y="2194499"/>
                </a:lnTo>
                <a:lnTo>
                  <a:pt x="120073" y="2161335"/>
                </a:lnTo>
                <a:lnTo>
                  <a:pt x="102920" y="2127029"/>
                </a:lnTo>
                <a:lnTo>
                  <a:pt x="83479" y="2092723"/>
                </a:lnTo>
                <a:lnTo>
                  <a:pt x="62897" y="2058415"/>
                </a:lnTo>
                <a:lnTo>
                  <a:pt x="43456" y="2025251"/>
                </a:lnTo>
                <a:lnTo>
                  <a:pt x="26302" y="1989801"/>
                </a:lnTo>
                <a:lnTo>
                  <a:pt x="12580" y="1955494"/>
                </a:lnTo>
                <a:lnTo>
                  <a:pt x="3431" y="1920043"/>
                </a:lnTo>
                <a:lnTo>
                  <a:pt x="0" y="1883449"/>
                </a:lnTo>
                <a:lnTo>
                  <a:pt x="3431" y="1846856"/>
                </a:lnTo>
                <a:lnTo>
                  <a:pt x="12580" y="1811405"/>
                </a:lnTo>
                <a:lnTo>
                  <a:pt x="26302" y="1777098"/>
                </a:lnTo>
                <a:lnTo>
                  <a:pt x="43456" y="1741648"/>
                </a:lnTo>
                <a:lnTo>
                  <a:pt x="62897" y="1708484"/>
                </a:lnTo>
                <a:lnTo>
                  <a:pt x="83479" y="1674178"/>
                </a:lnTo>
                <a:lnTo>
                  <a:pt x="102920" y="1639870"/>
                </a:lnTo>
                <a:lnTo>
                  <a:pt x="120073" y="1605564"/>
                </a:lnTo>
                <a:lnTo>
                  <a:pt x="133796" y="1572400"/>
                </a:lnTo>
                <a:lnTo>
                  <a:pt x="142945" y="1536949"/>
                </a:lnTo>
                <a:lnTo>
                  <a:pt x="147519" y="1501500"/>
                </a:lnTo>
                <a:lnTo>
                  <a:pt x="147519" y="1463762"/>
                </a:lnTo>
                <a:lnTo>
                  <a:pt x="145232" y="1424880"/>
                </a:lnTo>
                <a:lnTo>
                  <a:pt x="140657" y="1386000"/>
                </a:lnTo>
                <a:lnTo>
                  <a:pt x="134940" y="1347118"/>
                </a:lnTo>
                <a:lnTo>
                  <a:pt x="130365" y="1308237"/>
                </a:lnTo>
                <a:lnTo>
                  <a:pt x="126934" y="1269356"/>
                </a:lnTo>
                <a:lnTo>
                  <a:pt x="128079" y="1232762"/>
                </a:lnTo>
                <a:lnTo>
                  <a:pt x="132653" y="1197312"/>
                </a:lnTo>
                <a:lnTo>
                  <a:pt x="142945" y="1163004"/>
                </a:lnTo>
                <a:lnTo>
                  <a:pt x="157812" y="1134416"/>
                </a:lnTo>
                <a:lnTo>
                  <a:pt x="177251" y="1106970"/>
                </a:lnTo>
                <a:lnTo>
                  <a:pt x="200122" y="1082955"/>
                </a:lnTo>
                <a:lnTo>
                  <a:pt x="226423" y="1058941"/>
                </a:lnTo>
                <a:lnTo>
                  <a:pt x="253870" y="1037212"/>
                </a:lnTo>
                <a:lnTo>
                  <a:pt x="282458" y="1015484"/>
                </a:lnTo>
                <a:lnTo>
                  <a:pt x="311046" y="993757"/>
                </a:lnTo>
                <a:lnTo>
                  <a:pt x="339636" y="972029"/>
                </a:lnTo>
                <a:lnTo>
                  <a:pt x="365937" y="949159"/>
                </a:lnTo>
                <a:lnTo>
                  <a:pt x="388809" y="922857"/>
                </a:lnTo>
                <a:lnTo>
                  <a:pt x="409392" y="897698"/>
                </a:lnTo>
                <a:lnTo>
                  <a:pt x="425402" y="869109"/>
                </a:lnTo>
                <a:lnTo>
                  <a:pt x="439125" y="838233"/>
                </a:lnTo>
                <a:lnTo>
                  <a:pt x="450560" y="805069"/>
                </a:lnTo>
                <a:lnTo>
                  <a:pt x="460852" y="770761"/>
                </a:lnTo>
                <a:lnTo>
                  <a:pt x="470001" y="736455"/>
                </a:lnTo>
                <a:lnTo>
                  <a:pt x="479150" y="701004"/>
                </a:lnTo>
                <a:lnTo>
                  <a:pt x="489442" y="667841"/>
                </a:lnTo>
                <a:lnTo>
                  <a:pt x="500877" y="634677"/>
                </a:lnTo>
                <a:lnTo>
                  <a:pt x="514600" y="603802"/>
                </a:lnTo>
                <a:lnTo>
                  <a:pt x="531753" y="576357"/>
                </a:lnTo>
                <a:lnTo>
                  <a:pt x="552336" y="551198"/>
                </a:lnTo>
                <a:lnTo>
                  <a:pt x="577494" y="530614"/>
                </a:lnTo>
                <a:lnTo>
                  <a:pt x="604941" y="513461"/>
                </a:lnTo>
                <a:lnTo>
                  <a:pt x="635815" y="499737"/>
                </a:lnTo>
                <a:lnTo>
                  <a:pt x="668979" y="488302"/>
                </a:lnTo>
                <a:lnTo>
                  <a:pt x="702142" y="478010"/>
                </a:lnTo>
                <a:lnTo>
                  <a:pt x="737592" y="468861"/>
                </a:lnTo>
                <a:lnTo>
                  <a:pt x="771898" y="459712"/>
                </a:lnTo>
                <a:lnTo>
                  <a:pt x="806205" y="449420"/>
                </a:lnTo>
                <a:lnTo>
                  <a:pt x="839368" y="437985"/>
                </a:lnTo>
                <a:lnTo>
                  <a:pt x="870244" y="424261"/>
                </a:lnTo>
                <a:lnTo>
                  <a:pt x="898833" y="408253"/>
                </a:lnTo>
                <a:lnTo>
                  <a:pt x="923991" y="387669"/>
                </a:lnTo>
                <a:lnTo>
                  <a:pt x="950293" y="364797"/>
                </a:lnTo>
                <a:lnTo>
                  <a:pt x="973165" y="338495"/>
                </a:lnTo>
                <a:lnTo>
                  <a:pt x="994892" y="311049"/>
                </a:lnTo>
                <a:lnTo>
                  <a:pt x="1016619" y="282461"/>
                </a:lnTo>
                <a:lnTo>
                  <a:pt x="1038347" y="253871"/>
                </a:lnTo>
                <a:lnTo>
                  <a:pt x="1060074" y="226426"/>
                </a:lnTo>
                <a:lnTo>
                  <a:pt x="1084089" y="200124"/>
                </a:lnTo>
                <a:lnTo>
                  <a:pt x="1108103" y="177253"/>
                </a:lnTo>
                <a:lnTo>
                  <a:pt x="1135549" y="157812"/>
                </a:lnTo>
                <a:lnTo>
                  <a:pt x="1164137" y="142945"/>
                </a:lnTo>
                <a:lnTo>
                  <a:pt x="1198445" y="132653"/>
                </a:lnTo>
                <a:lnTo>
                  <a:pt x="1233895" y="128079"/>
                </a:lnTo>
                <a:lnTo>
                  <a:pt x="1270487" y="126936"/>
                </a:lnTo>
                <a:lnTo>
                  <a:pt x="1309368" y="130367"/>
                </a:lnTo>
                <a:lnTo>
                  <a:pt x="1348249" y="134941"/>
                </a:lnTo>
                <a:lnTo>
                  <a:pt x="1387131" y="140659"/>
                </a:lnTo>
                <a:lnTo>
                  <a:pt x="1426011" y="145233"/>
                </a:lnTo>
                <a:lnTo>
                  <a:pt x="1464891" y="147520"/>
                </a:lnTo>
                <a:lnTo>
                  <a:pt x="1502630" y="147520"/>
                </a:lnTo>
                <a:lnTo>
                  <a:pt x="1538080" y="142945"/>
                </a:lnTo>
                <a:lnTo>
                  <a:pt x="1573531" y="133797"/>
                </a:lnTo>
                <a:lnTo>
                  <a:pt x="1607837" y="120075"/>
                </a:lnTo>
                <a:lnTo>
                  <a:pt x="1642143" y="101777"/>
                </a:lnTo>
                <a:lnTo>
                  <a:pt x="1676450" y="83480"/>
                </a:lnTo>
                <a:lnTo>
                  <a:pt x="1710756" y="62896"/>
                </a:lnTo>
                <a:lnTo>
                  <a:pt x="1743919" y="43455"/>
                </a:lnTo>
                <a:lnTo>
                  <a:pt x="1779370" y="26302"/>
                </a:lnTo>
                <a:lnTo>
                  <a:pt x="1813676" y="12579"/>
                </a:lnTo>
                <a:lnTo>
                  <a:pt x="1849126" y="34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615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6">
            <a:extLst>
              <a:ext uri="{FF2B5EF4-FFF2-40B4-BE49-F238E27FC236}">
                <a16:creationId xmlns:a16="http://schemas.microsoft.com/office/drawing/2014/main" id="{AFF58638-7E6F-4316-9920-42D9342F4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992B0E1D-075A-442C-8E6C-8824FAD33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33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D4A8D5-B50D-4738-B00B-12FC4BD5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804335"/>
            <a:ext cx="5651500" cy="16817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5100" spc="200" dirty="0">
                <a:solidFill>
                  <a:schemeClr val="tx2"/>
                </a:solidFill>
                <a:latin typeface="+mn-ea"/>
                <a:ea typeface="+mn-ea"/>
              </a:rPr>
              <a:t>로그인</a:t>
            </a:r>
            <a:r>
              <a:rPr lang="en-US" altLang="ko-KR" sz="5100" spc="200" dirty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ko-KR" altLang="en-US" sz="5100" spc="200" dirty="0">
                <a:solidFill>
                  <a:schemeClr val="tx2"/>
                </a:solidFill>
                <a:latin typeface="+mn-ea"/>
                <a:ea typeface="+mn-ea"/>
              </a:rPr>
              <a:t>회원가입화면</a:t>
            </a:r>
            <a:endParaRPr lang="en-US" altLang="ko-KR" sz="5100" spc="2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6" name="Freeform: Shape 35">
            <a:extLst>
              <a:ext uri="{FF2B5EF4-FFF2-40B4-BE49-F238E27FC236}">
                <a16:creationId xmlns:a16="http://schemas.microsoft.com/office/drawing/2014/main" id="{A972F721-1C6F-4EF9-A56F-75227F89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AF313-9021-4010-9A1D-3ADE46070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6851" y="1599939"/>
            <a:ext cx="6869425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기능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atinLnBrk="0">
              <a:lnSpc>
                <a:spcPct val="110000"/>
              </a:lnSpc>
              <a:spcBef>
                <a:spcPts val="700"/>
              </a:spcBef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: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 인증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coolsms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메소드 변경으로 인해 다른 수단 도입 필요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id/pw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찾기 기능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 인증기능 미구현으로 인해 미완료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카카오톡으로 간편가입기능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예정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77C3F4C2-3657-4061-8688-BA19E8B4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0946" y="2529102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301DD-597C-4AAD-9BEC-B1346BEDF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9" r="8526" b="3"/>
          <a:stretch/>
        </p:blipFill>
        <p:spPr>
          <a:xfrm>
            <a:off x="5724287" y="2642287"/>
            <a:ext cx="3135234" cy="3131460"/>
          </a:xfrm>
          <a:custGeom>
            <a:avLst/>
            <a:gdLst/>
            <a:ahLst/>
            <a:cxnLst/>
            <a:rect l="l" t="t" r="r" b="b"/>
            <a:pathLst>
              <a:path w="2998601" h="2994963">
                <a:moveTo>
                  <a:pt x="1499301" y="0"/>
                </a:moveTo>
                <a:lnTo>
                  <a:pt x="1528395" y="2727"/>
                </a:lnTo>
                <a:lnTo>
                  <a:pt x="1556581" y="10001"/>
                </a:lnTo>
                <a:lnTo>
                  <a:pt x="1583858" y="20912"/>
                </a:lnTo>
                <a:lnTo>
                  <a:pt x="1612043" y="34550"/>
                </a:lnTo>
                <a:lnTo>
                  <a:pt x="1638411" y="50007"/>
                </a:lnTo>
                <a:lnTo>
                  <a:pt x="1665688" y="66373"/>
                </a:lnTo>
                <a:lnTo>
                  <a:pt x="1692964" y="80920"/>
                </a:lnTo>
                <a:lnTo>
                  <a:pt x="1720240" y="95468"/>
                </a:lnTo>
                <a:lnTo>
                  <a:pt x="1746608" y="106378"/>
                </a:lnTo>
                <a:lnTo>
                  <a:pt x="1775703" y="113652"/>
                </a:lnTo>
                <a:lnTo>
                  <a:pt x="1803888" y="117289"/>
                </a:lnTo>
                <a:lnTo>
                  <a:pt x="1833892" y="117289"/>
                </a:lnTo>
                <a:lnTo>
                  <a:pt x="1864806" y="115471"/>
                </a:lnTo>
                <a:lnTo>
                  <a:pt x="1895719" y="111834"/>
                </a:lnTo>
                <a:lnTo>
                  <a:pt x="1926633" y="107288"/>
                </a:lnTo>
                <a:lnTo>
                  <a:pt x="1957546" y="103651"/>
                </a:lnTo>
                <a:lnTo>
                  <a:pt x="1988460" y="100923"/>
                </a:lnTo>
                <a:lnTo>
                  <a:pt x="2017554" y="101832"/>
                </a:lnTo>
                <a:lnTo>
                  <a:pt x="2045740" y="105469"/>
                </a:lnTo>
                <a:lnTo>
                  <a:pt x="2073017" y="113652"/>
                </a:lnTo>
                <a:lnTo>
                  <a:pt x="2095748" y="125472"/>
                </a:lnTo>
                <a:lnTo>
                  <a:pt x="2117568" y="140929"/>
                </a:lnTo>
                <a:lnTo>
                  <a:pt x="2136662" y="159113"/>
                </a:lnTo>
                <a:lnTo>
                  <a:pt x="2155756" y="180025"/>
                </a:lnTo>
                <a:lnTo>
                  <a:pt x="2173031" y="201846"/>
                </a:lnTo>
                <a:lnTo>
                  <a:pt x="2190306" y="224577"/>
                </a:lnTo>
                <a:lnTo>
                  <a:pt x="2207581" y="247307"/>
                </a:lnTo>
                <a:lnTo>
                  <a:pt x="2224856" y="269128"/>
                </a:lnTo>
                <a:lnTo>
                  <a:pt x="2243041" y="290040"/>
                </a:lnTo>
                <a:lnTo>
                  <a:pt x="2263953" y="308225"/>
                </a:lnTo>
                <a:lnTo>
                  <a:pt x="2283956" y="324591"/>
                </a:lnTo>
                <a:lnTo>
                  <a:pt x="2306686" y="337319"/>
                </a:lnTo>
                <a:lnTo>
                  <a:pt x="2331235" y="348230"/>
                </a:lnTo>
                <a:lnTo>
                  <a:pt x="2357602" y="357322"/>
                </a:lnTo>
                <a:lnTo>
                  <a:pt x="2384878" y="365505"/>
                </a:lnTo>
                <a:lnTo>
                  <a:pt x="2412155" y="372779"/>
                </a:lnTo>
                <a:lnTo>
                  <a:pt x="2440341" y="380053"/>
                </a:lnTo>
                <a:lnTo>
                  <a:pt x="2466708" y="388236"/>
                </a:lnTo>
                <a:lnTo>
                  <a:pt x="2493075" y="397328"/>
                </a:lnTo>
                <a:lnTo>
                  <a:pt x="2517624" y="408239"/>
                </a:lnTo>
                <a:lnTo>
                  <a:pt x="2539446" y="421877"/>
                </a:lnTo>
                <a:lnTo>
                  <a:pt x="2559449" y="438243"/>
                </a:lnTo>
                <a:lnTo>
                  <a:pt x="2575814" y="458246"/>
                </a:lnTo>
                <a:lnTo>
                  <a:pt x="2589453" y="480067"/>
                </a:lnTo>
                <a:lnTo>
                  <a:pt x="2600363" y="504615"/>
                </a:lnTo>
                <a:lnTo>
                  <a:pt x="2609455" y="530983"/>
                </a:lnTo>
                <a:lnTo>
                  <a:pt x="2617638" y="557350"/>
                </a:lnTo>
                <a:lnTo>
                  <a:pt x="2624912" y="585536"/>
                </a:lnTo>
                <a:lnTo>
                  <a:pt x="2632186" y="612812"/>
                </a:lnTo>
                <a:lnTo>
                  <a:pt x="2640369" y="640089"/>
                </a:lnTo>
                <a:lnTo>
                  <a:pt x="2649461" y="666457"/>
                </a:lnTo>
                <a:lnTo>
                  <a:pt x="2660371" y="691006"/>
                </a:lnTo>
                <a:lnTo>
                  <a:pt x="2673101" y="713736"/>
                </a:lnTo>
                <a:lnTo>
                  <a:pt x="2689467" y="733739"/>
                </a:lnTo>
                <a:lnTo>
                  <a:pt x="2707651" y="754651"/>
                </a:lnTo>
                <a:lnTo>
                  <a:pt x="2728563" y="772835"/>
                </a:lnTo>
                <a:lnTo>
                  <a:pt x="2750385" y="790110"/>
                </a:lnTo>
                <a:lnTo>
                  <a:pt x="2774024" y="807385"/>
                </a:lnTo>
                <a:lnTo>
                  <a:pt x="2796754" y="824660"/>
                </a:lnTo>
                <a:lnTo>
                  <a:pt x="2818576" y="841936"/>
                </a:lnTo>
                <a:lnTo>
                  <a:pt x="2839487" y="861029"/>
                </a:lnTo>
                <a:lnTo>
                  <a:pt x="2857672" y="880123"/>
                </a:lnTo>
                <a:lnTo>
                  <a:pt x="2873129" y="901944"/>
                </a:lnTo>
                <a:lnTo>
                  <a:pt x="2884949" y="924674"/>
                </a:lnTo>
                <a:lnTo>
                  <a:pt x="2893132" y="951951"/>
                </a:lnTo>
                <a:lnTo>
                  <a:pt x="2896768" y="980137"/>
                </a:lnTo>
                <a:lnTo>
                  <a:pt x="2897678" y="1009232"/>
                </a:lnTo>
                <a:lnTo>
                  <a:pt x="2894950" y="1040145"/>
                </a:lnTo>
                <a:lnTo>
                  <a:pt x="2891313" y="1071058"/>
                </a:lnTo>
                <a:lnTo>
                  <a:pt x="2886767" y="1101972"/>
                </a:lnTo>
                <a:lnTo>
                  <a:pt x="2883130" y="1132885"/>
                </a:lnTo>
                <a:lnTo>
                  <a:pt x="2881312" y="1163799"/>
                </a:lnTo>
                <a:lnTo>
                  <a:pt x="2881312" y="1193803"/>
                </a:lnTo>
                <a:lnTo>
                  <a:pt x="2884949" y="1221988"/>
                </a:lnTo>
                <a:lnTo>
                  <a:pt x="2892222" y="1250174"/>
                </a:lnTo>
                <a:lnTo>
                  <a:pt x="2903133" y="1276542"/>
                </a:lnTo>
                <a:lnTo>
                  <a:pt x="2917681" y="1303818"/>
                </a:lnTo>
                <a:lnTo>
                  <a:pt x="2932228" y="1331095"/>
                </a:lnTo>
                <a:lnTo>
                  <a:pt x="2948594" y="1358371"/>
                </a:lnTo>
                <a:lnTo>
                  <a:pt x="2964050" y="1384739"/>
                </a:lnTo>
                <a:lnTo>
                  <a:pt x="2977689" y="1412924"/>
                </a:lnTo>
                <a:lnTo>
                  <a:pt x="2988599" y="1440201"/>
                </a:lnTo>
                <a:lnTo>
                  <a:pt x="2995873" y="1468387"/>
                </a:lnTo>
                <a:lnTo>
                  <a:pt x="2998601" y="1497481"/>
                </a:lnTo>
                <a:lnTo>
                  <a:pt x="2995873" y="1526576"/>
                </a:lnTo>
                <a:lnTo>
                  <a:pt x="2988599" y="1554762"/>
                </a:lnTo>
                <a:lnTo>
                  <a:pt x="2977689" y="1582039"/>
                </a:lnTo>
                <a:lnTo>
                  <a:pt x="2964050" y="1610224"/>
                </a:lnTo>
                <a:lnTo>
                  <a:pt x="2948594" y="1636592"/>
                </a:lnTo>
                <a:lnTo>
                  <a:pt x="2932228" y="1663869"/>
                </a:lnTo>
                <a:lnTo>
                  <a:pt x="2917681" y="1691145"/>
                </a:lnTo>
                <a:lnTo>
                  <a:pt x="2903133" y="1718421"/>
                </a:lnTo>
                <a:lnTo>
                  <a:pt x="2892222" y="1744789"/>
                </a:lnTo>
                <a:lnTo>
                  <a:pt x="2884949" y="1772975"/>
                </a:lnTo>
                <a:lnTo>
                  <a:pt x="2881312" y="1801160"/>
                </a:lnTo>
                <a:lnTo>
                  <a:pt x="2881312" y="1831165"/>
                </a:lnTo>
                <a:lnTo>
                  <a:pt x="2883130" y="1862078"/>
                </a:lnTo>
                <a:lnTo>
                  <a:pt x="2886767" y="1892991"/>
                </a:lnTo>
                <a:lnTo>
                  <a:pt x="2891313" y="1923905"/>
                </a:lnTo>
                <a:lnTo>
                  <a:pt x="2894950" y="1954818"/>
                </a:lnTo>
                <a:lnTo>
                  <a:pt x="2897678" y="1985731"/>
                </a:lnTo>
                <a:lnTo>
                  <a:pt x="2896768" y="2014827"/>
                </a:lnTo>
                <a:lnTo>
                  <a:pt x="2893132" y="2043013"/>
                </a:lnTo>
                <a:lnTo>
                  <a:pt x="2884949" y="2070289"/>
                </a:lnTo>
                <a:lnTo>
                  <a:pt x="2873129" y="2093019"/>
                </a:lnTo>
                <a:lnTo>
                  <a:pt x="2857672" y="2114841"/>
                </a:lnTo>
                <a:lnTo>
                  <a:pt x="2839487" y="2133934"/>
                </a:lnTo>
                <a:lnTo>
                  <a:pt x="2818576" y="2153027"/>
                </a:lnTo>
                <a:lnTo>
                  <a:pt x="2796754" y="2170303"/>
                </a:lnTo>
                <a:lnTo>
                  <a:pt x="2774024" y="2187578"/>
                </a:lnTo>
                <a:lnTo>
                  <a:pt x="2750385" y="2204853"/>
                </a:lnTo>
                <a:lnTo>
                  <a:pt x="2728563" y="2222128"/>
                </a:lnTo>
                <a:lnTo>
                  <a:pt x="2707651" y="2240312"/>
                </a:lnTo>
                <a:lnTo>
                  <a:pt x="2689467" y="2261224"/>
                </a:lnTo>
                <a:lnTo>
                  <a:pt x="2673101" y="2281227"/>
                </a:lnTo>
                <a:lnTo>
                  <a:pt x="2660371" y="2303957"/>
                </a:lnTo>
                <a:lnTo>
                  <a:pt x="2649461" y="2328506"/>
                </a:lnTo>
                <a:lnTo>
                  <a:pt x="2640369" y="2354874"/>
                </a:lnTo>
                <a:lnTo>
                  <a:pt x="2632186" y="2382151"/>
                </a:lnTo>
                <a:lnTo>
                  <a:pt x="2624912" y="2409427"/>
                </a:lnTo>
                <a:lnTo>
                  <a:pt x="2617638" y="2437613"/>
                </a:lnTo>
                <a:lnTo>
                  <a:pt x="2609455" y="2463980"/>
                </a:lnTo>
                <a:lnTo>
                  <a:pt x="2600363" y="2490347"/>
                </a:lnTo>
                <a:lnTo>
                  <a:pt x="2589453" y="2514896"/>
                </a:lnTo>
                <a:lnTo>
                  <a:pt x="2575814" y="2536718"/>
                </a:lnTo>
                <a:lnTo>
                  <a:pt x="2559449" y="2556720"/>
                </a:lnTo>
                <a:lnTo>
                  <a:pt x="2539446" y="2573086"/>
                </a:lnTo>
                <a:lnTo>
                  <a:pt x="2517624" y="2586724"/>
                </a:lnTo>
                <a:lnTo>
                  <a:pt x="2493075" y="2597635"/>
                </a:lnTo>
                <a:lnTo>
                  <a:pt x="2466708" y="2606727"/>
                </a:lnTo>
                <a:lnTo>
                  <a:pt x="2440341" y="2614910"/>
                </a:lnTo>
                <a:lnTo>
                  <a:pt x="2412155" y="2622184"/>
                </a:lnTo>
                <a:lnTo>
                  <a:pt x="2384878" y="2629458"/>
                </a:lnTo>
                <a:lnTo>
                  <a:pt x="2357602" y="2637641"/>
                </a:lnTo>
                <a:lnTo>
                  <a:pt x="2331235" y="2646733"/>
                </a:lnTo>
                <a:lnTo>
                  <a:pt x="2306686" y="2657644"/>
                </a:lnTo>
                <a:lnTo>
                  <a:pt x="2283956" y="2670372"/>
                </a:lnTo>
                <a:lnTo>
                  <a:pt x="2263953" y="2686738"/>
                </a:lnTo>
                <a:lnTo>
                  <a:pt x="2243041" y="2704923"/>
                </a:lnTo>
                <a:lnTo>
                  <a:pt x="2224856" y="2725835"/>
                </a:lnTo>
                <a:lnTo>
                  <a:pt x="2207581" y="2747656"/>
                </a:lnTo>
                <a:lnTo>
                  <a:pt x="2190306" y="2770386"/>
                </a:lnTo>
                <a:lnTo>
                  <a:pt x="2173031" y="2793117"/>
                </a:lnTo>
                <a:lnTo>
                  <a:pt x="2155756" y="2814938"/>
                </a:lnTo>
                <a:lnTo>
                  <a:pt x="2136662" y="2835850"/>
                </a:lnTo>
                <a:lnTo>
                  <a:pt x="2117568" y="2854034"/>
                </a:lnTo>
                <a:lnTo>
                  <a:pt x="2095748" y="2869491"/>
                </a:lnTo>
                <a:lnTo>
                  <a:pt x="2073017" y="2881311"/>
                </a:lnTo>
                <a:lnTo>
                  <a:pt x="2045740" y="2889494"/>
                </a:lnTo>
                <a:lnTo>
                  <a:pt x="2017554" y="2893131"/>
                </a:lnTo>
                <a:lnTo>
                  <a:pt x="1988460" y="2894040"/>
                </a:lnTo>
                <a:lnTo>
                  <a:pt x="1957546" y="2891312"/>
                </a:lnTo>
                <a:lnTo>
                  <a:pt x="1926633" y="2887676"/>
                </a:lnTo>
                <a:lnTo>
                  <a:pt x="1895719" y="2883129"/>
                </a:lnTo>
                <a:lnTo>
                  <a:pt x="1864806" y="2879493"/>
                </a:lnTo>
                <a:lnTo>
                  <a:pt x="1833892" y="2877674"/>
                </a:lnTo>
                <a:lnTo>
                  <a:pt x="1803888" y="2877674"/>
                </a:lnTo>
                <a:lnTo>
                  <a:pt x="1775703" y="2881311"/>
                </a:lnTo>
                <a:lnTo>
                  <a:pt x="1746608" y="2888585"/>
                </a:lnTo>
                <a:lnTo>
                  <a:pt x="1720240" y="2899495"/>
                </a:lnTo>
                <a:lnTo>
                  <a:pt x="1692964" y="2914043"/>
                </a:lnTo>
                <a:lnTo>
                  <a:pt x="1665688" y="2928591"/>
                </a:lnTo>
                <a:lnTo>
                  <a:pt x="1638411" y="2944956"/>
                </a:lnTo>
                <a:lnTo>
                  <a:pt x="1612043" y="2960413"/>
                </a:lnTo>
                <a:lnTo>
                  <a:pt x="1583858" y="2974051"/>
                </a:lnTo>
                <a:lnTo>
                  <a:pt x="1556581" y="2984962"/>
                </a:lnTo>
                <a:lnTo>
                  <a:pt x="1528395" y="2992236"/>
                </a:lnTo>
                <a:lnTo>
                  <a:pt x="1499301" y="2994963"/>
                </a:lnTo>
                <a:lnTo>
                  <a:pt x="1470206" y="2992236"/>
                </a:lnTo>
                <a:lnTo>
                  <a:pt x="1442020" y="2984962"/>
                </a:lnTo>
                <a:lnTo>
                  <a:pt x="1414744" y="2974051"/>
                </a:lnTo>
                <a:lnTo>
                  <a:pt x="1386558" y="2960413"/>
                </a:lnTo>
                <a:lnTo>
                  <a:pt x="1360190" y="2944956"/>
                </a:lnTo>
                <a:lnTo>
                  <a:pt x="1332914" y="2928591"/>
                </a:lnTo>
                <a:lnTo>
                  <a:pt x="1305637" y="2914043"/>
                </a:lnTo>
                <a:lnTo>
                  <a:pt x="1278361" y="2899495"/>
                </a:lnTo>
                <a:lnTo>
                  <a:pt x="1251085" y="2888585"/>
                </a:lnTo>
                <a:lnTo>
                  <a:pt x="1222899" y="2881311"/>
                </a:lnTo>
                <a:lnTo>
                  <a:pt x="1194713" y="2877674"/>
                </a:lnTo>
                <a:lnTo>
                  <a:pt x="1164708" y="2877674"/>
                </a:lnTo>
                <a:lnTo>
                  <a:pt x="1133795" y="2879493"/>
                </a:lnTo>
                <a:lnTo>
                  <a:pt x="1102882" y="2883129"/>
                </a:lnTo>
                <a:lnTo>
                  <a:pt x="1071968" y="2887676"/>
                </a:lnTo>
                <a:lnTo>
                  <a:pt x="1041054" y="2891312"/>
                </a:lnTo>
                <a:lnTo>
                  <a:pt x="1010141" y="2894040"/>
                </a:lnTo>
                <a:lnTo>
                  <a:pt x="981047" y="2893131"/>
                </a:lnTo>
                <a:lnTo>
                  <a:pt x="952861" y="2889494"/>
                </a:lnTo>
                <a:lnTo>
                  <a:pt x="925584" y="2881311"/>
                </a:lnTo>
                <a:lnTo>
                  <a:pt x="902854" y="2869491"/>
                </a:lnTo>
                <a:lnTo>
                  <a:pt x="881032" y="2854034"/>
                </a:lnTo>
                <a:lnTo>
                  <a:pt x="861939" y="2835850"/>
                </a:lnTo>
                <a:lnTo>
                  <a:pt x="842845" y="2814938"/>
                </a:lnTo>
                <a:lnTo>
                  <a:pt x="825570" y="2793117"/>
                </a:lnTo>
                <a:lnTo>
                  <a:pt x="808295" y="2770386"/>
                </a:lnTo>
                <a:lnTo>
                  <a:pt x="791020" y="2747656"/>
                </a:lnTo>
                <a:lnTo>
                  <a:pt x="773745" y="2725835"/>
                </a:lnTo>
                <a:lnTo>
                  <a:pt x="755560" y="2704923"/>
                </a:lnTo>
                <a:lnTo>
                  <a:pt x="734648" y="2686738"/>
                </a:lnTo>
                <a:lnTo>
                  <a:pt x="714645" y="2670372"/>
                </a:lnTo>
                <a:lnTo>
                  <a:pt x="691915" y="2657644"/>
                </a:lnTo>
                <a:lnTo>
                  <a:pt x="667366" y="2646733"/>
                </a:lnTo>
                <a:lnTo>
                  <a:pt x="640999" y="2637641"/>
                </a:lnTo>
                <a:lnTo>
                  <a:pt x="613722" y="2629458"/>
                </a:lnTo>
                <a:lnTo>
                  <a:pt x="586446" y="2622184"/>
                </a:lnTo>
                <a:lnTo>
                  <a:pt x="558260" y="2614910"/>
                </a:lnTo>
                <a:lnTo>
                  <a:pt x="531893" y="2606727"/>
                </a:lnTo>
                <a:lnTo>
                  <a:pt x="505525" y="2597635"/>
                </a:lnTo>
                <a:lnTo>
                  <a:pt x="480977" y="2586724"/>
                </a:lnTo>
                <a:lnTo>
                  <a:pt x="459155" y="2573086"/>
                </a:lnTo>
                <a:lnTo>
                  <a:pt x="439152" y="2556720"/>
                </a:lnTo>
                <a:lnTo>
                  <a:pt x="422787" y="2536718"/>
                </a:lnTo>
                <a:lnTo>
                  <a:pt x="409149" y="2514896"/>
                </a:lnTo>
                <a:lnTo>
                  <a:pt x="398238" y="2490347"/>
                </a:lnTo>
                <a:lnTo>
                  <a:pt x="389146" y="2463980"/>
                </a:lnTo>
                <a:lnTo>
                  <a:pt x="380963" y="2437613"/>
                </a:lnTo>
                <a:lnTo>
                  <a:pt x="373689" y="2409427"/>
                </a:lnTo>
                <a:lnTo>
                  <a:pt x="366415" y="2382151"/>
                </a:lnTo>
                <a:lnTo>
                  <a:pt x="358232" y="2354874"/>
                </a:lnTo>
                <a:lnTo>
                  <a:pt x="349140" y="2328506"/>
                </a:lnTo>
                <a:lnTo>
                  <a:pt x="338229" y="2303957"/>
                </a:lnTo>
                <a:lnTo>
                  <a:pt x="325500" y="2281227"/>
                </a:lnTo>
                <a:lnTo>
                  <a:pt x="309135" y="2261224"/>
                </a:lnTo>
                <a:lnTo>
                  <a:pt x="290950" y="2240312"/>
                </a:lnTo>
                <a:lnTo>
                  <a:pt x="270038" y="2222128"/>
                </a:lnTo>
                <a:lnTo>
                  <a:pt x="247307" y="2204853"/>
                </a:lnTo>
                <a:lnTo>
                  <a:pt x="224577" y="2187578"/>
                </a:lnTo>
                <a:lnTo>
                  <a:pt x="201847" y="2170303"/>
                </a:lnTo>
                <a:lnTo>
                  <a:pt x="180025" y="2153027"/>
                </a:lnTo>
                <a:lnTo>
                  <a:pt x="159113" y="2133934"/>
                </a:lnTo>
                <a:lnTo>
                  <a:pt x="140929" y="2114841"/>
                </a:lnTo>
                <a:lnTo>
                  <a:pt x="125473" y="2093019"/>
                </a:lnTo>
                <a:lnTo>
                  <a:pt x="113653" y="2070289"/>
                </a:lnTo>
                <a:lnTo>
                  <a:pt x="105470" y="2043013"/>
                </a:lnTo>
                <a:lnTo>
                  <a:pt x="101833" y="2014827"/>
                </a:lnTo>
                <a:lnTo>
                  <a:pt x="100923" y="1985731"/>
                </a:lnTo>
                <a:lnTo>
                  <a:pt x="103651" y="1954818"/>
                </a:lnTo>
                <a:lnTo>
                  <a:pt x="107288" y="1923905"/>
                </a:lnTo>
                <a:lnTo>
                  <a:pt x="111834" y="1892991"/>
                </a:lnTo>
                <a:lnTo>
                  <a:pt x="115471" y="1862078"/>
                </a:lnTo>
                <a:lnTo>
                  <a:pt x="117290" y="1831165"/>
                </a:lnTo>
                <a:lnTo>
                  <a:pt x="117290" y="1801160"/>
                </a:lnTo>
                <a:lnTo>
                  <a:pt x="113653" y="1772975"/>
                </a:lnTo>
                <a:lnTo>
                  <a:pt x="106379" y="1744789"/>
                </a:lnTo>
                <a:lnTo>
                  <a:pt x="95468" y="1718421"/>
                </a:lnTo>
                <a:lnTo>
                  <a:pt x="81830" y="1691145"/>
                </a:lnTo>
                <a:lnTo>
                  <a:pt x="66373" y="1663869"/>
                </a:lnTo>
                <a:lnTo>
                  <a:pt x="50008" y="1636592"/>
                </a:lnTo>
                <a:lnTo>
                  <a:pt x="34551" y="1610224"/>
                </a:lnTo>
                <a:lnTo>
                  <a:pt x="20912" y="1582039"/>
                </a:lnTo>
                <a:lnTo>
                  <a:pt x="10002" y="1554762"/>
                </a:lnTo>
                <a:lnTo>
                  <a:pt x="2728" y="1526576"/>
                </a:lnTo>
                <a:lnTo>
                  <a:pt x="0" y="1497481"/>
                </a:lnTo>
                <a:lnTo>
                  <a:pt x="2728" y="1468387"/>
                </a:lnTo>
                <a:lnTo>
                  <a:pt x="10002" y="1440201"/>
                </a:lnTo>
                <a:lnTo>
                  <a:pt x="20912" y="1412924"/>
                </a:lnTo>
                <a:lnTo>
                  <a:pt x="34551" y="1384739"/>
                </a:lnTo>
                <a:lnTo>
                  <a:pt x="50008" y="1358371"/>
                </a:lnTo>
                <a:lnTo>
                  <a:pt x="66373" y="1331095"/>
                </a:lnTo>
                <a:lnTo>
                  <a:pt x="81830" y="1303818"/>
                </a:lnTo>
                <a:lnTo>
                  <a:pt x="95468" y="1276542"/>
                </a:lnTo>
                <a:lnTo>
                  <a:pt x="106379" y="1250174"/>
                </a:lnTo>
                <a:lnTo>
                  <a:pt x="113653" y="1221988"/>
                </a:lnTo>
                <a:lnTo>
                  <a:pt x="117290" y="1193803"/>
                </a:lnTo>
                <a:lnTo>
                  <a:pt x="117290" y="1163799"/>
                </a:lnTo>
                <a:lnTo>
                  <a:pt x="115471" y="1132885"/>
                </a:lnTo>
                <a:lnTo>
                  <a:pt x="111834" y="1101972"/>
                </a:lnTo>
                <a:lnTo>
                  <a:pt x="107288" y="1071058"/>
                </a:lnTo>
                <a:lnTo>
                  <a:pt x="103651" y="1040145"/>
                </a:lnTo>
                <a:lnTo>
                  <a:pt x="100923" y="1009232"/>
                </a:lnTo>
                <a:lnTo>
                  <a:pt x="101833" y="980137"/>
                </a:lnTo>
                <a:lnTo>
                  <a:pt x="105470" y="951951"/>
                </a:lnTo>
                <a:lnTo>
                  <a:pt x="113653" y="924674"/>
                </a:lnTo>
                <a:lnTo>
                  <a:pt x="125473" y="901944"/>
                </a:lnTo>
                <a:lnTo>
                  <a:pt x="140929" y="880123"/>
                </a:lnTo>
                <a:lnTo>
                  <a:pt x="159113" y="861029"/>
                </a:lnTo>
                <a:lnTo>
                  <a:pt x="180025" y="841936"/>
                </a:lnTo>
                <a:lnTo>
                  <a:pt x="201847" y="824660"/>
                </a:lnTo>
                <a:lnTo>
                  <a:pt x="224577" y="807385"/>
                </a:lnTo>
                <a:lnTo>
                  <a:pt x="247307" y="790110"/>
                </a:lnTo>
                <a:lnTo>
                  <a:pt x="270038" y="772835"/>
                </a:lnTo>
                <a:lnTo>
                  <a:pt x="290950" y="754651"/>
                </a:lnTo>
                <a:lnTo>
                  <a:pt x="309135" y="733739"/>
                </a:lnTo>
                <a:lnTo>
                  <a:pt x="325500" y="713736"/>
                </a:lnTo>
                <a:lnTo>
                  <a:pt x="338229" y="691006"/>
                </a:lnTo>
                <a:lnTo>
                  <a:pt x="349140" y="666457"/>
                </a:lnTo>
                <a:lnTo>
                  <a:pt x="358232" y="640089"/>
                </a:lnTo>
                <a:lnTo>
                  <a:pt x="366415" y="612812"/>
                </a:lnTo>
                <a:lnTo>
                  <a:pt x="373689" y="585536"/>
                </a:lnTo>
                <a:lnTo>
                  <a:pt x="380963" y="557350"/>
                </a:lnTo>
                <a:lnTo>
                  <a:pt x="389146" y="530983"/>
                </a:lnTo>
                <a:lnTo>
                  <a:pt x="398238" y="504615"/>
                </a:lnTo>
                <a:lnTo>
                  <a:pt x="409149" y="480067"/>
                </a:lnTo>
                <a:lnTo>
                  <a:pt x="422787" y="458246"/>
                </a:lnTo>
                <a:lnTo>
                  <a:pt x="439152" y="438243"/>
                </a:lnTo>
                <a:lnTo>
                  <a:pt x="459155" y="421877"/>
                </a:lnTo>
                <a:lnTo>
                  <a:pt x="480977" y="408239"/>
                </a:lnTo>
                <a:lnTo>
                  <a:pt x="505525" y="397328"/>
                </a:lnTo>
                <a:lnTo>
                  <a:pt x="531893" y="388236"/>
                </a:lnTo>
                <a:lnTo>
                  <a:pt x="558260" y="380053"/>
                </a:lnTo>
                <a:lnTo>
                  <a:pt x="586446" y="372779"/>
                </a:lnTo>
                <a:lnTo>
                  <a:pt x="613722" y="365505"/>
                </a:lnTo>
                <a:lnTo>
                  <a:pt x="640999" y="357322"/>
                </a:lnTo>
                <a:lnTo>
                  <a:pt x="667366" y="348230"/>
                </a:lnTo>
                <a:lnTo>
                  <a:pt x="691915" y="337319"/>
                </a:lnTo>
                <a:lnTo>
                  <a:pt x="714645" y="324591"/>
                </a:lnTo>
                <a:lnTo>
                  <a:pt x="734648" y="308225"/>
                </a:lnTo>
                <a:lnTo>
                  <a:pt x="755560" y="290040"/>
                </a:lnTo>
                <a:lnTo>
                  <a:pt x="773745" y="269128"/>
                </a:lnTo>
                <a:lnTo>
                  <a:pt x="791020" y="247307"/>
                </a:lnTo>
                <a:lnTo>
                  <a:pt x="808295" y="224577"/>
                </a:lnTo>
                <a:lnTo>
                  <a:pt x="825570" y="201846"/>
                </a:lnTo>
                <a:lnTo>
                  <a:pt x="842845" y="180025"/>
                </a:lnTo>
                <a:lnTo>
                  <a:pt x="861939" y="159113"/>
                </a:lnTo>
                <a:lnTo>
                  <a:pt x="881032" y="140929"/>
                </a:lnTo>
                <a:lnTo>
                  <a:pt x="902854" y="125472"/>
                </a:lnTo>
                <a:lnTo>
                  <a:pt x="925584" y="113652"/>
                </a:lnTo>
                <a:lnTo>
                  <a:pt x="952861" y="105469"/>
                </a:lnTo>
                <a:lnTo>
                  <a:pt x="981047" y="101832"/>
                </a:lnTo>
                <a:lnTo>
                  <a:pt x="1010141" y="100923"/>
                </a:lnTo>
                <a:lnTo>
                  <a:pt x="1041054" y="103651"/>
                </a:lnTo>
                <a:lnTo>
                  <a:pt x="1071968" y="107288"/>
                </a:lnTo>
                <a:lnTo>
                  <a:pt x="1102882" y="111834"/>
                </a:lnTo>
                <a:lnTo>
                  <a:pt x="1133795" y="115471"/>
                </a:lnTo>
                <a:lnTo>
                  <a:pt x="1164708" y="117289"/>
                </a:lnTo>
                <a:lnTo>
                  <a:pt x="1194713" y="117289"/>
                </a:lnTo>
                <a:lnTo>
                  <a:pt x="1222899" y="113652"/>
                </a:lnTo>
                <a:lnTo>
                  <a:pt x="1251085" y="106378"/>
                </a:lnTo>
                <a:lnTo>
                  <a:pt x="1278361" y="95468"/>
                </a:lnTo>
                <a:lnTo>
                  <a:pt x="1305637" y="80920"/>
                </a:lnTo>
                <a:lnTo>
                  <a:pt x="1332914" y="66373"/>
                </a:lnTo>
                <a:lnTo>
                  <a:pt x="1360190" y="50007"/>
                </a:lnTo>
                <a:lnTo>
                  <a:pt x="1386558" y="34550"/>
                </a:lnTo>
                <a:lnTo>
                  <a:pt x="1414744" y="20912"/>
                </a:lnTo>
                <a:lnTo>
                  <a:pt x="1442020" y="10001"/>
                </a:lnTo>
                <a:lnTo>
                  <a:pt x="1470206" y="2727"/>
                </a:lnTo>
                <a:close/>
              </a:path>
            </a:pathLst>
          </a:custGeom>
        </p:spPr>
      </p:pic>
      <p:sp>
        <p:nvSpPr>
          <p:cNvPr id="48" name="Freeform: Shape 39">
            <a:extLst>
              <a:ext uri="{FF2B5EF4-FFF2-40B4-BE49-F238E27FC236}">
                <a16:creationId xmlns:a16="http://schemas.microsoft.com/office/drawing/2014/main" id="{F742B61C-AEB2-4BBC-8101-1D374ADD6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76" y="0"/>
            <a:ext cx="4335725" cy="3532180"/>
          </a:xfrm>
          <a:custGeom>
            <a:avLst/>
            <a:gdLst>
              <a:gd name="connsiteX0" fmla="*/ 179111 w 4335725"/>
              <a:gd name="connsiteY0" fmla="*/ 0 h 3532180"/>
              <a:gd name="connsiteX1" fmla="*/ 4335725 w 4335725"/>
              <a:gd name="connsiteY1" fmla="*/ 0 h 3532180"/>
              <a:gd name="connsiteX2" fmla="*/ 4335725 w 4335725"/>
              <a:gd name="connsiteY2" fmla="*/ 2845937 h 3532180"/>
              <a:gd name="connsiteX3" fmla="*/ 4315217 w 4335725"/>
              <a:gd name="connsiteY3" fmla="*/ 2853009 h 3532180"/>
              <a:gd name="connsiteX4" fmla="*/ 4269092 w 4335725"/>
              <a:gd name="connsiteY4" fmla="*/ 2867324 h 3532180"/>
              <a:gd name="connsiteX5" fmla="*/ 4219783 w 4335725"/>
              <a:gd name="connsiteY5" fmla="*/ 2880049 h 3532180"/>
              <a:gd name="connsiteX6" fmla="*/ 4172065 w 4335725"/>
              <a:gd name="connsiteY6" fmla="*/ 2892774 h 3532180"/>
              <a:gd name="connsiteX7" fmla="*/ 4124349 w 4335725"/>
              <a:gd name="connsiteY7" fmla="*/ 2907089 h 3532180"/>
              <a:gd name="connsiteX8" fmla="*/ 4078224 w 4335725"/>
              <a:gd name="connsiteY8" fmla="*/ 2922994 h 3532180"/>
              <a:gd name="connsiteX9" fmla="*/ 4035278 w 4335725"/>
              <a:gd name="connsiteY9" fmla="*/ 2942082 h 3532180"/>
              <a:gd name="connsiteX10" fmla="*/ 3995515 w 4335725"/>
              <a:gd name="connsiteY10" fmla="*/ 2964348 h 3532180"/>
              <a:gd name="connsiteX11" fmla="*/ 3960521 w 4335725"/>
              <a:gd name="connsiteY11" fmla="*/ 2992978 h 3532180"/>
              <a:gd name="connsiteX12" fmla="*/ 3923939 w 4335725"/>
              <a:gd name="connsiteY12" fmla="*/ 3024791 h 3532180"/>
              <a:gd name="connsiteX13" fmla="*/ 3892126 w 4335725"/>
              <a:gd name="connsiteY13" fmla="*/ 3061373 h 3532180"/>
              <a:gd name="connsiteX14" fmla="*/ 3861905 w 4335725"/>
              <a:gd name="connsiteY14" fmla="*/ 3099547 h 3532180"/>
              <a:gd name="connsiteX15" fmla="*/ 3831684 w 4335725"/>
              <a:gd name="connsiteY15" fmla="*/ 3139310 h 3532180"/>
              <a:gd name="connsiteX16" fmla="*/ 3801464 w 4335725"/>
              <a:gd name="connsiteY16" fmla="*/ 3179075 h 3532180"/>
              <a:gd name="connsiteX17" fmla="*/ 3771243 w 4335725"/>
              <a:gd name="connsiteY17" fmla="*/ 3217249 h 3532180"/>
              <a:gd name="connsiteX18" fmla="*/ 3737841 w 4335725"/>
              <a:gd name="connsiteY18" fmla="*/ 3253831 h 3532180"/>
              <a:gd name="connsiteX19" fmla="*/ 3704438 w 4335725"/>
              <a:gd name="connsiteY19" fmla="*/ 3285642 h 3532180"/>
              <a:gd name="connsiteX20" fmla="*/ 3666266 w 4335725"/>
              <a:gd name="connsiteY20" fmla="*/ 3312682 h 3532180"/>
              <a:gd name="connsiteX21" fmla="*/ 3626501 w 4335725"/>
              <a:gd name="connsiteY21" fmla="*/ 3333360 h 3532180"/>
              <a:gd name="connsiteX22" fmla="*/ 3578783 w 4335725"/>
              <a:gd name="connsiteY22" fmla="*/ 3347676 h 3532180"/>
              <a:gd name="connsiteX23" fmla="*/ 3529475 w 4335725"/>
              <a:gd name="connsiteY23" fmla="*/ 3354038 h 3532180"/>
              <a:gd name="connsiteX24" fmla="*/ 3478579 w 4335725"/>
              <a:gd name="connsiteY24" fmla="*/ 3355628 h 3532180"/>
              <a:gd name="connsiteX25" fmla="*/ 3424498 w 4335725"/>
              <a:gd name="connsiteY25" fmla="*/ 3350856 h 3532180"/>
              <a:gd name="connsiteX26" fmla="*/ 3370419 w 4335725"/>
              <a:gd name="connsiteY26" fmla="*/ 3344494 h 3532180"/>
              <a:gd name="connsiteX27" fmla="*/ 3316339 w 4335725"/>
              <a:gd name="connsiteY27" fmla="*/ 3336540 h 3532180"/>
              <a:gd name="connsiteX28" fmla="*/ 3262260 w 4335725"/>
              <a:gd name="connsiteY28" fmla="*/ 3330180 h 3532180"/>
              <a:gd name="connsiteX29" fmla="*/ 3208180 w 4335725"/>
              <a:gd name="connsiteY29" fmla="*/ 3326998 h 3532180"/>
              <a:gd name="connsiteX30" fmla="*/ 3155691 w 4335725"/>
              <a:gd name="connsiteY30" fmla="*/ 3326998 h 3532180"/>
              <a:gd name="connsiteX31" fmla="*/ 3106385 w 4335725"/>
              <a:gd name="connsiteY31" fmla="*/ 3333360 h 3532180"/>
              <a:gd name="connsiteX32" fmla="*/ 3055487 w 4335725"/>
              <a:gd name="connsiteY32" fmla="*/ 3346085 h 3532180"/>
              <a:gd name="connsiteX33" fmla="*/ 3009359 w 4335725"/>
              <a:gd name="connsiteY33" fmla="*/ 3365171 h 3532180"/>
              <a:gd name="connsiteX34" fmla="*/ 2961643 w 4335725"/>
              <a:gd name="connsiteY34" fmla="*/ 3390621 h 3532180"/>
              <a:gd name="connsiteX35" fmla="*/ 2913927 w 4335725"/>
              <a:gd name="connsiteY35" fmla="*/ 3416071 h 3532180"/>
              <a:gd name="connsiteX36" fmla="*/ 2866209 w 4335725"/>
              <a:gd name="connsiteY36" fmla="*/ 3444699 h 3532180"/>
              <a:gd name="connsiteX37" fmla="*/ 2820081 w 4335725"/>
              <a:gd name="connsiteY37" fmla="*/ 3471739 h 3532180"/>
              <a:gd name="connsiteX38" fmla="*/ 2770775 w 4335725"/>
              <a:gd name="connsiteY38" fmla="*/ 3495598 h 3532180"/>
              <a:gd name="connsiteX39" fmla="*/ 2723057 w 4335725"/>
              <a:gd name="connsiteY39" fmla="*/ 3514685 h 3532180"/>
              <a:gd name="connsiteX40" fmla="*/ 2673749 w 4335725"/>
              <a:gd name="connsiteY40" fmla="*/ 3527410 h 3532180"/>
              <a:gd name="connsiteX41" fmla="*/ 2622852 w 4335725"/>
              <a:gd name="connsiteY41" fmla="*/ 3532180 h 3532180"/>
              <a:gd name="connsiteX42" fmla="*/ 2571953 w 4335725"/>
              <a:gd name="connsiteY42" fmla="*/ 3527410 h 3532180"/>
              <a:gd name="connsiteX43" fmla="*/ 2522645 w 4335725"/>
              <a:gd name="connsiteY43" fmla="*/ 3514685 h 3532180"/>
              <a:gd name="connsiteX44" fmla="*/ 2474930 w 4335725"/>
              <a:gd name="connsiteY44" fmla="*/ 3495598 h 3532180"/>
              <a:gd name="connsiteX45" fmla="*/ 2425621 w 4335725"/>
              <a:gd name="connsiteY45" fmla="*/ 3471739 h 3532180"/>
              <a:gd name="connsiteX46" fmla="*/ 2379493 w 4335725"/>
              <a:gd name="connsiteY46" fmla="*/ 3444699 h 3532180"/>
              <a:gd name="connsiteX47" fmla="*/ 2331777 w 4335725"/>
              <a:gd name="connsiteY47" fmla="*/ 3416071 h 3532180"/>
              <a:gd name="connsiteX48" fmla="*/ 2284059 w 4335725"/>
              <a:gd name="connsiteY48" fmla="*/ 3390621 h 3532180"/>
              <a:gd name="connsiteX49" fmla="*/ 2236343 w 4335725"/>
              <a:gd name="connsiteY49" fmla="*/ 3365171 h 3532180"/>
              <a:gd name="connsiteX50" fmla="*/ 2188627 w 4335725"/>
              <a:gd name="connsiteY50" fmla="*/ 3346085 h 3532180"/>
              <a:gd name="connsiteX51" fmla="*/ 2139319 w 4335725"/>
              <a:gd name="connsiteY51" fmla="*/ 3333360 h 3532180"/>
              <a:gd name="connsiteX52" fmla="*/ 2090011 w 4335725"/>
              <a:gd name="connsiteY52" fmla="*/ 3326998 h 3532180"/>
              <a:gd name="connsiteX53" fmla="*/ 2037520 w 4335725"/>
              <a:gd name="connsiteY53" fmla="*/ 3326998 h 3532180"/>
              <a:gd name="connsiteX54" fmla="*/ 1983442 w 4335725"/>
              <a:gd name="connsiteY54" fmla="*/ 3330180 h 3532180"/>
              <a:gd name="connsiteX55" fmla="*/ 1929363 w 4335725"/>
              <a:gd name="connsiteY55" fmla="*/ 3336540 h 3532180"/>
              <a:gd name="connsiteX56" fmla="*/ 1875283 w 4335725"/>
              <a:gd name="connsiteY56" fmla="*/ 3344494 h 3532180"/>
              <a:gd name="connsiteX57" fmla="*/ 1821202 w 4335725"/>
              <a:gd name="connsiteY57" fmla="*/ 3350856 h 3532180"/>
              <a:gd name="connsiteX58" fmla="*/ 1767124 w 4335725"/>
              <a:gd name="connsiteY58" fmla="*/ 3355628 h 3532180"/>
              <a:gd name="connsiteX59" fmla="*/ 1716227 w 4335725"/>
              <a:gd name="connsiteY59" fmla="*/ 3354038 h 3532180"/>
              <a:gd name="connsiteX60" fmla="*/ 1666919 w 4335725"/>
              <a:gd name="connsiteY60" fmla="*/ 3347676 h 3532180"/>
              <a:gd name="connsiteX61" fmla="*/ 1619201 w 4335725"/>
              <a:gd name="connsiteY61" fmla="*/ 3333360 h 3532180"/>
              <a:gd name="connsiteX62" fmla="*/ 1579437 w 4335725"/>
              <a:gd name="connsiteY62" fmla="*/ 3312682 h 3532180"/>
              <a:gd name="connsiteX63" fmla="*/ 1541263 w 4335725"/>
              <a:gd name="connsiteY63" fmla="*/ 3285642 h 3532180"/>
              <a:gd name="connsiteX64" fmla="*/ 1507862 w 4335725"/>
              <a:gd name="connsiteY64" fmla="*/ 3253831 h 3532180"/>
              <a:gd name="connsiteX65" fmla="*/ 1474459 w 4335725"/>
              <a:gd name="connsiteY65" fmla="*/ 3217249 h 3532180"/>
              <a:gd name="connsiteX66" fmla="*/ 1444238 w 4335725"/>
              <a:gd name="connsiteY66" fmla="*/ 3179075 h 3532180"/>
              <a:gd name="connsiteX67" fmla="*/ 1414018 w 4335725"/>
              <a:gd name="connsiteY67" fmla="*/ 3139310 h 3532180"/>
              <a:gd name="connsiteX68" fmla="*/ 1383797 w 4335725"/>
              <a:gd name="connsiteY68" fmla="*/ 3099547 h 3532180"/>
              <a:gd name="connsiteX69" fmla="*/ 1353577 w 4335725"/>
              <a:gd name="connsiteY69" fmla="*/ 3061373 h 3532180"/>
              <a:gd name="connsiteX70" fmla="*/ 1321765 w 4335725"/>
              <a:gd name="connsiteY70" fmla="*/ 3024791 h 3532180"/>
              <a:gd name="connsiteX71" fmla="*/ 1285181 w 4335725"/>
              <a:gd name="connsiteY71" fmla="*/ 2992978 h 3532180"/>
              <a:gd name="connsiteX72" fmla="*/ 1250188 w 4335725"/>
              <a:gd name="connsiteY72" fmla="*/ 2964348 h 3532180"/>
              <a:gd name="connsiteX73" fmla="*/ 1210424 w 4335725"/>
              <a:gd name="connsiteY73" fmla="*/ 2942082 h 3532180"/>
              <a:gd name="connsiteX74" fmla="*/ 1167479 w 4335725"/>
              <a:gd name="connsiteY74" fmla="*/ 2922994 h 3532180"/>
              <a:gd name="connsiteX75" fmla="*/ 1121353 w 4335725"/>
              <a:gd name="connsiteY75" fmla="*/ 2907089 h 3532180"/>
              <a:gd name="connsiteX76" fmla="*/ 1073635 w 4335725"/>
              <a:gd name="connsiteY76" fmla="*/ 2892774 h 3532180"/>
              <a:gd name="connsiteX77" fmla="*/ 1025919 w 4335725"/>
              <a:gd name="connsiteY77" fmla="*/ 2880049 h 3532180"/>
              <a:gd name="connsiteX78" fmla="*/ 976611 w 4335725"/>
              <a:gd name="connsiteY78" fmla="*/ 2867324 h 3532180"/>
              <a:gd name="connsiteX79" fmla="*/ 930485 w 4335725"/>
              <a:gd name="connsiteY79" fmla="*/ 2853009 h 3532180"/>
              <a:gd name="connsiteX80" fmla="*/ 884357 w 4335725"/>
              <a:gd name="connsiteY80" fmla="*/ 2837103 h 3532180"/>
              <a:gd name="connsiteX81" fmla="*/ 841413 w 4335725"/>
              <a:gd name="connsiteY81" fmla="*/ 2818015 h 3532180"/>
              <a:gd name="connsiteX82" fmla="*/ 803238 w 4335725"/>
              <a:gd name="connsiteY82" fmla="*/ 2794157 h 3532180"/>
              <a:gd name="connsiteX83" fmla="*/ 768245 w 4335725"/>
              <a:gd name="connsiteY83" fmla="*/ 2765527 h 3532180"/>
              <a:gd name="connsiteX84" fmla="*/ 739617 w 4335725"/>
              <a:gd name="connsiteY84" fmla="*/ 2730536 h 3532180"/>
              <a:gd name="connsiteX85" fmla="*/ 715759 w 4335725"/>
              <a:gd name="connsiteY85" fmla="*/ 2692361 h 3532180"/>
              <a:gd name="connsiteX86" fmla="*/ 696671 w 4335725"/>
              <a:gd name="connsiteY86" fmla="*/ 2649416 h 3532180"/>
              <a:gd name="connsiteX87" fmla="*/ 680766 w 4335725"/>
              <a:gd name="connsiteY87" fmla="*/ 2603290 h 3532180"/>
              <a:gd name="connsiteX88" fmla="*/ 666450 w 4335725"/>
              <a:gd name="connsiteY88" fmla="*/ 2557164 h 3532180"/>
              <a:gd name="connsiteX89" fmla="*/ 653726 w 4335725"/>
              <a:gd name="connsiteY89" fmla="*/ 2507856 h 3532180"/>
              <a:gd name="connsiteX90" fmla="*/ 641000 w 4335725"/>
              <a:gd name="connsiteY90" fmla="*/ 2460140 h 3532180"/>
              <a:gd name="connsiteX91" fmla="*/ 626685 w 4335725"/>
              <a:gd name="connsiteY91" fmla="*/ 2412422 h 3532180"/>
              <a:gd name="connsiteX92" fmla="*/ 610780 w 4335725"/>
              <a:gd name="connsiteY92" fmla="*/ 2366295 h 3532180"/>
              <a:gd name="connsiteX93" fmla="*/ 591692 w 4335725"/>
              <a:gd name="connsiteY93" fmla="*/ 2323348 h 3532180"/>
              <a:gd name="connsiteX94" fmla="*/ 569424 w 4335725"/>
              <a:gd name="connsiteY94" fmla="*/ 2283586 h 3532180"/>
              <a:gd name="connsiteX95" fmla="*/ 540796 w 4335725"/>
              <a:gd name="connsiteY95" fmla="*/ 2248593 h 3532180"/>
              <a:gd name="connsiteX96" fmla="*/ 508983 w 4335725"/>
              <a:gd name="connsiteY96" fmla="*/ 2212010 h 3532180"/>
              <a:gd name="connsiteX97" fmla="*/ 472400 w 4335725"/>
              <a:gd name="connsiteY97" fmla="*/ 2180199 h 3532180"/>
              <a:gd name="connsiteX98" fmla="*/ 432635 w 4335725"/>
              <a:gd name="connsiteY98" fmla="*/ 2149978 h 3532180"/>
              <a:gd name="connsiteX99" fmla="*/ 392872 w 4335725"/>
              <a:gd name="connsiteY99" fmla="*/ 2119758 h 3532180"/>
              <a:gd name="connsiteX100" fmla="*/ 353108 w 4335725"/>
              <a:gd name="connsiteY100" fmla="*/ 2089537 h 3532180"/>
              <a:gd name="connsiteX101" fmla="*/ 314933 w 4335725"/>
              <a:gd name="connsiteY101" fmla="*/ 2059315 h 3532180"/>
              <a:gd name="connsiteX102" fmla="*/ 278350 w 4335725"/>
              <a:gd name="connsiteY102" fmla="*/ 2025914 h 3532180"/>
              <a:gd name="connsiteX103" fmla="*/ 246539 w 4335725"/>
              <a:gd name="connsiteY103" fmla="*/ 1992513 h 3532180"/>
              <a:gd name="connsiteX104" fmla="*/ 219500 w 4335725"/>
              <a:gd name="connsiteY104" fmla="*/ 1954338 h 3532180"/>
              <a:gd name="connsiteX105" fmla="*/ 198823 w 4335725"/>
              <a:gd name="connsiteY105" fmla="*/ 1914575 h 3532180"/>
              <a:gd name="connsiteX106" fmla="*/ 184508 w 4335725"/>
              <a:gd name="connsiteY106" fmla="*/ 1866859 h 3532180"/>
              <a:gd name="connsiteX107" fmla="*/ 178145 w 4335725"/>
              <a:gd name="connsiteY107" fmla="*/ 1817551 h 3532180"/>
              <a:gd name="connsiteX108" fmla="*/ 176554 w 4335725"/>
              <a:gd name="connsiteY108" fmla="*/ 1766651 h 3532180"/>
              <a:gd name="connsiteX109" fmla="*/ 181326 w 4335725"/>
              <a:gd name="connsiteY109" fmla="*/ 1712572 h 3532180"/>
              <a:gd name="connsiteX110" fmla="*/ 187688 w 4335725"/>
              <a:gd name="connsiteY110" fmla="*/ 1658493 h 3532180"/>
              <a:gd name="connsiteX111" fmla="*/ 195640 w 4335725"/>
              <a:gd name="connsiteY111" fmla="*/ 1604413 h 3532180"/>
              <a:gd name="connsiteX112" fmla="*/ 202004 w 4335725"/>
              <a:gd name="connsiteY112" fmla="*/ 1550335 h 3532180"/>
              <a:gd name="connsiteX113" fmla="*/ 205186 w 4335725"/>
              <a:gd name="connsiteY113" fmla="*/ 1496256 h 3532180"/>
              <a:gd name="connsiteX114" fmla="*/ 205186 w 4335725"/>
              <a:gd name="connsiteY114" fmla="*/ 1443766 h 3532180"/>
              <a:gd name="connsiteX115" fmla="*/ 198823 w 4335725"/>
              <a:gd name="connsiteY115" fmla="*/ 1394460 h 3532180"/>
              <a:gd name="connsiteX116" fmla="*/ 186098 w 4335725"/>
              <a:gd name="connsiteY116" fmla="*/ 1345152 h 3532180"/>
              <a:gd name="connsiteX117" fmla="*/ 167011 w 4335725"/>
              <a:gd name="connsiteY117" fmla="*/ 1299024 h 3532180"/>
              <a:gd name="connsiteX118" fmla="*/ 143153 w 4335725"/>
              <a:gd name="connsiteY118" fmla="*/ 1251308 h 3532180"/>
              <a:gd name="connsiteX119" fmla="*/ 116112 w 4335725"/>
              <a:gd name="connsiteY119" fmla="*/ 1203592 h 3532180"/>
              <a:gd name="connsiteX120" fmla="*/ 87483 w 4335725"/>
              <a:gd name="connsiteY120" fmla="*/ 1155874 h 3532180"/>
              <a:gd name="connsiteX121" fmla="*/ 60443 w 4335725"/>
              <a:gd name="connsiteY121" fmla="*/ 1109746 h 3532180"/>
              <a:gd name="connsiteX122" fmla="*/ 36583 w 4335725"/>
              <a:gd name="connsiteY122" fmla="*/ 1060441 h 3532180"/>
              <a:gd name="connsiteX123" fmla="*/ 17498 w 4335725"/>
              <a:gd name="connsiteY123" fmla="*/ 1012723 h 3532180"/>
              <a:gd name="connsiteX124" fmla="*/ 4773 w 4335725"/>
              <a:gd name="connsiteY124" fmla="*/ 963415 h 3532180"/>
              <a:gd name="connsiteX125" fmla="*/ 0 w 4335725"/>
              <a:gd name="connsiteY125" fmla="*/ 912516 h 3532180"/>
              <a:gd name="connsiteX126" fmla="*/ 4773 w 4335725"/>
              <a:gd name="connsiteY126" fmla="*/ 861620 h 3532180"/>
              <a:gd name="connsiteX127" fmla="*/ 17498 w 4335725"/>
              <a:gd name="connsiteY127" fmla="*/ 812312 h 3532180"/>
              <a:gd name="connsiteX128" fmla="*/ 36583 w 4335725"/>
              <a:gd name="connsiteY128" fmla="*/ 764594 h 3532180"/>
              <a:gd name="connsiteX129" fmla="*/ 60443 w 4335725"/>
              <a:gd name="connsiteY129" fmla="*/ 715288 h 3532180"/>
              <a:gd name="connsiteX130" fmla="*/ 87483 w 4335725"/>
              <a:gd name="connsiteY130" fmla="*/ 669160 h 3532180"/>
              <a:gd name="connsiteX131" fmla="*/ 116112 w 4335725"/>
              <a:gd name="connsiteY131" fmla="*/ 621444 h 3532180"/>
              <a:gd name="connsiteX132" fmla="*/ 143153 w 4335725"/>
              <a:gd name="connsiteY132" fmla="*/ 573726 h 3532180"/>
              <a:gd name="connsiteX133" fmla="*/ 167011 w 4335725"/>
              <a:gd name="connsiteY133" fmla="*/ 526010 h 3532180"/>
              <a:gd name="connsiteX134" fmla="*/ 186098 w 4335725"/>
              <a:gd name="connsiteY134" fmla="*/ 479882 h 3532180"/>
              <a:gd name="connsiteX135" fmla="*/ 198823 w 4335725"/>
              <a:gd name="connsiteY135" fmla="*/ 430575 h 3532180"/>
              <a:gd name="connsiteX136" fmla="*/ 205186 w 4335725"/>
              <a:gd name="connsiteY136" fmla="*/ 381268 h 3532180"/>
              <a:gd name="connsiteX137" fmla="*/ 205186 w 4335725"/>
              <a:gd name="connsiteY137" fmla="*/ 328780 h 3532180"/>
              <a:gd name="connsiteX138" fmla="*/ 202004 w 4335725"/>
              <a:gd name="connsiteY138" fmla="*/ 274700 h 3532180"/>
              <a:gd name="connsiteX139" fmla="*/ 195640 w 4335725"/>
              <a:gd name="connsiteY139" fmla="*/ 220621 h 3532180"/>
              <a:gd name="connsiteX140" fmla="*/ 187688 w 4335725"/>
              <a:gd name="connsiteY140" fmla="*/ 166541 h 3532180"/>
              <a:gd name="connsiteX141" fmla="*/ 181326 w 4335725"/>
              <a:gd name="connsiteY141" fmla="*/ 112462 h 3532180"/>
              <a:gd name="connsiteX142" fmla="*/ 176554 w 4335725"/>
              <a:gd name="connsiteY142" fmla="*/ 58383 h 3532180"/>
              <a:gd name="connsiteX143" fmla="*/ 178145 w 4335725"/>
              <a:gd name="connsiteY143" fmla="*/ 7485 h 353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335725" h="3532180">
                <a:moveTo>
                  <a:pt x="179111" y="0"/>
                </a:moveTo>
                <a:lnTo>
                  <a:pt x="4335725" y="0"/>
                </a:lnTo>
                <a:lnTo>
                  <a:pt x="4335725" y="2845937"/>
                </a:lnTo>
                <a:lnTo>
                  <a:pt x="4315217" y="2853009"/>
                </a:lnTo>
                <a:lnTo>
                  <a:pt x="4269092" y="2867324"/>
                </a:lnTo>
                <a:lnTo>
                  <a:pt x="4219783" y="2880049"/>
                </a:lnTo>
                <a:lnTo>
                  <a:pt x="4172065" y="2892774"/>
                </a:lnTo>
                <a:lnTo>
                  <a:pt x="4124349" y="2907089"/>
                </a:lnTo>
                <a:lnTo>
                  <a:pt x="4078224" y="2922994"/>
                </a:lnTo>
                <a:lnTo>
                  <a:pt x="4035278" y="2942082"/>
                </a:lnTo>
                <a:lnTo>
                  <a:pt x="3995515" y="2964348"/>
                </a:lnTo>
                <a:lnTo>
                  <a:pt x="3960521" y="2992978"/>
                </a:lnTo>
                <a:lnTo>
                  <a:pt x="3923939" y="3024791"/>
                </a:lnTo>
                <a:lnTo>
                  <a:pt x="3892126" y="3061373"/>
                </a:lnTo>
                <a:lnTo>
                  <a:pt x="3861905" y="3099547"/>
                </a:lnTo>
                <a:lnTo>
                  <a:pt x="3831684" y="3139310"/>
                </a:lnTo>
                <a:lnTo>
                  <a:pt x="3801464" y="3179075"/>
                </a:lnTo>
                <a:lnTo>
                  <a:pt x="3771243" y="3217249"/>
                </a:lnTo>
                <a:lnTo>
                  <a:pt x="3737841" y="3253831"/>
                </a:lnTo>
                <a:lnTo>
                  <a:pt x="3704438" y="3285642"/>
                </a:lnTo>
                <a:lnTo>
                  <a:pt x="3666266" y="3312682"/>
                </a:lnTo>
                <a:lnTo>
                  <a:pt x="3626501" y="3333360"/>
                </a:lnTo>
                <a:lnTo>
                  <a:pt x="3578783" y="3347676"/>
                </a:lnTo>
                <a:lnTo>
                  <a:pt x="3529475" y="3354038"/>
                </a:lnTo>
                <a:lnTo>
                  <a:pt x="3478579" y="3355628"/>
                </a:lnTo>
                <a:lnTo>
                  <a:pt x="3424498" y="3350856"/>
                </a:lnTo>
                <a:lnTo>
                  <a:pt x="3370419" y="3344494"/>
                </a:lnTo>
                <a:lnTo>
                  <a:pt x="3316339" y="3336540"/>
                </a:lnTo>
                <a:lnTo>
                  <a:pt x="3262260" y="3330180"/>
                </a:lnTo>
                <a:lnTo>
                  <a:pt x="3208180" y="3326998"/>
                </a:lnTo>
                <a:lnTo>
                  <a:pt x="3155691" y="3326998"/>
                </a:lnTo>
                <a:lnTo>
                  <a:pt x="3106385" y="3333360"/>
                </a:lnTo>
                <a:lnTo>
                  <a:pt x="3055487" y="3346085"/>
                </a:lnTo>
                <a:lnTo>
                  <a:pt x="3009359" y="3365171"/>
                </a:lnTo>
                <a:lnTo>
                  <a:pt x="2961643" y="3390621"/>
                </a:lnTo>
                <a:lnTo>
                  <a:pt x="2913927" y="3416071"/>
                </a:lnTo>
                <a:lnTo>
                  <a:pt x="2866209" y="3444699"/>
                </a:lnTo>
                <a:lnTo>
                  <a:pt x="2820081" y="3471739"/>
                </a:lnTo>
                <a:lnTo>
                  <a:pt x="2770775" y="3495598"/>
                </a:lnTo>
                <a:lnTo>
                  <a:pt x="2723057" y="3514685"/>
                </a:lnTo>
                <a:lnTo>
                  <a:pt x="2673749" y="3527410"/>
                </a:lnTo>
                <a:lnTo>
                  <a:pt x="2622852" y="3532180"/>
                </a:lnTo>
                <a:lnTo>
                  <a:pt x="2571953" y="3527410"/>
                </a:lnTo>
                <a:lnTo>
                  <a:pt x="2522645" y="3514685"/>
                </a:lnTo>
                <a:lnTo>
                  <a:pt x="2474930" y="3495598"/>
                </a:lnTo>
                <a:lnTo>
                  <a:pt x="2425621" y="3471739"/>
                </a:lnTo>
                <a:lnTo>
                  <a:pt x="2379493" y="3444699"/>
                </a:lnTo>
                <a:lnTo>
                  <a:pt x="2331777" y="3416071"/>
                </a:lnTo>
                <a:lnTo>
                  <a:pt x="2284059" y="3390621"/>
                </a:lnTo>
                <a:lnTo>
                  <a:pt x="2236343" y="3365171"/>
                </a:lnTo>
                <a:lnTo>
                  <a:pt x="2188627" y="3346085"/>
                </a:lnTo>
                <a:lnTo>
                  <a:pt x="2139319" y="3333360"/>
                </a:lnTo>
                <a:lnTo>
                  <a:pt x="2090011" y="3326998"/>
                </a:lnTo>
                <a:lnTo>
                  <a:pt x="2037520" y="3326998"/>
                </a:lnTo>
                <a:lnTo>
                  <a:pt x="1983442" y="3330180"/>
                </a:lnTo>
                <a:lnTo>
                  <a:pt x="1929363" y="3336540"/>
                </a:lnTo>
                <a:lnTo>
                  <a:pt x="1875283" y="3344494"/>
                </a:lnTo>
                <a:lnTo>
                  <a:pt x="1821202" y="3350856"/>
                </a:lnTo>
                <a:lnTo>
                  <a:pt x="1767124" y="3355628"/>
                </a:lnTo>
                <a:lnTo>
                  <a:pt x="1716227" y="3354038"/>
                </a:lnTo>
                <a:lnTo>
                  <a:pt x="1666919" y="3347676"/>
                </a:lnTo>
                <a:lnTo>
                  <a:pt x="1619201" y="3333360"/>
                </a:lnTo>
                <a:lnTo>
                  <a:pt x="1579437" y="3312682"/>
                </a:lnTo>
                <a:lnTo>
                  <a:pt x="1541263" y="3285642"/>
                </a:lnTo>
                <a:lnTo>
                  <a:pt x="1507862" y="3253831"/>
                </a:lnTo>
                <a:lnTo>
                  <a:pt x="1474459" y="3217249"/>
                </a:lnTo>
                <a:lnTo>
                  <a:pt x="1444238" y="3179075"/>
                </a:lnTo>
                <a:lnTo>
                  <a:pt x="1414018" y="3139310"/>
                </a:lnTo>
                <a:lnTo>
                  <a:pt x="1383797" y="3099547"/>
                </a:lnTo>
                <a:lnTo>
                  <a:pt x="1353577" y="3061373"/>
                </a:lnTo>
                <a:lnTo>
                  <a:pt x="1321765" y="3024791"/>
                </a:lnTo>
                <a:lnTo>
                  <a:pt x="1285181" y="2992978"/>
                </a:lnTo>
                <a:lnTo>
                  <a:pt x="1250188" y="2964348"/>
                </a:lnTo>
                <a:lnTo>
                  <a:pt x="1210424" y="2942082"/>
                </a:lnTo>
                <a:lnTo>
                  <a:pt x="1167479" y="2922994"/>
                </a:lnTo>
                <a:lnTo>
                  <a:pt x="1121353" y="2907089"/>
                </a:lnTo>
                <a:lnTo>
                  <a:pt x="1073635" y="2892774"/>
                </a:lnTo>
                <a:lnTo>
                  <a:pt x="1025919" y="2880049"/>
                </a:lnTo>
                <a:lnTo>
                  <a:pt x="976611" y="2867324"/>
                </a:lnTo>
                <a:lnTo>
                  <a:pt x="930485" y="2853009"/>
                </a:lnTo>
                <a:lnTo>
                  <a:pt x="884357" y="2837103"/>
                </a:lnTo>
                <a:lnTo>
                  <a:pt x="841413" y="2818015"/>
                </a:lnTo>
                <a:lnTo>
                  <a:pt x="803238" y="2794157"/>
                </a:lnTo>
                <a:lnTo>
                  <a:pt x="768245" y="2765527"/>
                </a:lnTo>
                <a:lnTo>
                  <a:pt x="739617" y="2730536"/>
                </a:lnTo>
                <a:lnTo>
                  <a:pt x="715759" y="2692361"/>
                </a:lnTo>
                <a:lnTo>
                  <a:pt x="696671" y="2649416"/>
                </a:lnTo>
                <a:lnTo>
                  <a:pt x="680766" y="2603290"/>
                </a:lnTo>
                <a:lnTo>
                  <a:pt x="666450" y="2557164"/>
                </a:lnTo>
                <a:lnTo>
                  <a:pt x="653726" y="2507856"/>
                </a:lnTo>
                <a:lnTo>
                  <a:pt x="641000" y="2460140"/>
                </a:lnTo>
                <a:lnTo>
                  <a:pt x="626685" y="2412422"/>
                </a:lnTo>
                <a:lnTo>
                  <a:pt x="610780" y="2366295"/>
                </a:lnTo>
                <a:lnTo>
                  <a:pt x="591692" y="2323348"/>
                </a:lnTo>
                <a:lnTo>
                  <a:pt x="569424" y="2283586"/>
                </a:lnTo>
                <a:lnTo>
                  <a:pt x="540796" y="2248593"/>
                </a:lnTo>
                <a:lnTo>
                  <a:pt x="508983" y="2212010"/>
                </a:lnTo>
                <a:lnTo>
                  <a:pt x="472400" y="2180199"/>
                </a:lnTo>
                <a:lnTo>
                  <a:pt x="432635" y="2149978"/>
                </a:lnTo>
                <a:lnTo>
                  <a:pt x="392872" y="2119758"/>
                </a:lnTo>
                <a:lnTo>
                  <a:pt x="353108" y="2089537"/>
                </a:lnTo>
                <a:lnTo>
                  <a:pt x="314933" y="2059315"/>
                </a:lnTo>
                <a:lnTo>
                  <a:pt x="278350" y="2025914"/>
                </a:lnTo>
                <a:lnTo>
                  <a:pt x="246539" y="1992513"/>
                </a:lnTo>
                <a:lnTo>
                  <a:pt x="219500" y="1954338"/>
                </a:lnTo>
                <a:lnTo>
                  <a:pt x="198823" y="1914575"/>
                </a:lnTo>
                <a:lnTo>
                  <a:pt x="184508" y="1866859"/>
                </a:lnTo>
                <a:lnTo>
                  <a:pt x="178145" y="1817551"/>
                </a:lnTo>
                <a:lnTo>
                  <a:pt x="176554" y="1766651"/>
                </a:lnTo>
                <a:lnTo>
                  <a:pt x="181326" y="1712572"/>
                </a:lnTo>
                <a:lnTo>
                  <a:pt x="187688" y="1658493"/>
                </a:lnTo>
                <a:lnTo>
                  <a:pt x="195640" y="1604413"/>
                </a:lnTo>
                <a:lnTo>
                  <a:pt x="202004" y="1550335"/>
                </a:lnTo>
                <a:lnTo>
                  <a:pt x="205186" y="1496256"/>
                </a:lnTo>
                <a:lnTo>
                  <a:pt x="205186" y="1443766"/>
                </a:lnTo>
                <a:lnTo>
                  <a:pt x="198823" y="1394460"/>
                </a:lnTo>
                <a:lnTo>
                  <a:pt x="186098" y="1345152"/>
                </a:lnTo>
                <a:lnTo>
                  <a:pt x="167011" y="1299024"/>
                </a:lnTo>
                <a:lnTo>
                  <a:pt x="143153" y="1251308"/>
                </a:lnTo>
                <a:lnTo>
                  <a:pt x="116112" y="1203592"/>
                </a:lnTo>
                <a:lnTo>
                  <a:pt x="87483" y="1155874"/>
                </a:lnTo>
                <a:lnTo>
                  <a:pt x="60443" y="1109746"/>
                </a:lnTo>
                <a:lnTo>
                  <a:pt x="36583" y="1060441"/>
                </a:lnTo>
                <a:lnTo>
                  <a:pt x="17498" y="1012723"/>
                </a:lnTo>
                <a:lnTo>
                  <a:pt x="4773" y="963415"/>
                </a:lnTo>
                <a:lnTo>
                  <a:pt x="0" y="912516"/>
                </a:lnTo>
                <a:lnTo>
                  <a:pt x="4773" y="861620"/>
                </a:lnTo>
                <a:lnTo>
                  <a:pt x="17498" y="812312"/>
                </a:lnTo>
                <a:lnTo>
                  <a:pt x="36583" y="764594"/>
                </a:lnTo>
                <a:lnTo>
                  <a:pt x="60443" y="715288"/>
                </a:lnTo>
                <a:lnTo>
                  <a:pt x="87483" y="669160"/>
                </a:lnTo>
                <a:lnTo>
                  <a:pt x="116112" y="621444"/>
                </a:lnTo>
                <a:lnTo>
                  <a:pt x="143153" y="573726"/>
                </a:lnTo>
                <a:lnTo>
                  <a:pt x="167011" y="526010"/>
                </a:lnTo>
                <a:lnTo>
                  <a:pt x="186098" y="479882"/>
                </a:lnTo>
                <a:lnTo>
                  <a:pt x="198823" y="430575"/>
                </a:lnTo>
                <a:lnTo>
                  <a:pt x="205186" y="381268"/>
                </a:lnTo>
                <a:lnTo>
                  <a:pt x="205186" y="328780"/>
                </a:lnTo>
                <a:lnTo>
                  <a:pt x="202004" y="274700"/>
                </a:lnTo>
                <a:lnTo>
                  <a:pt x="195640" y="220621"/>
                </a:lnTo>
                <a:lnTo>
                  <a:pt x="187688" y="166541"/>
                </a:lnTo>
                <a:lnTo>
                  <a:pt x="181326" y="112462"/>
                </a:lnTo>
                <a:lnTo>
                  <a:pt x="176554" y="58383"/>
                </a:lnTo>
                <a:lnTo>
                  <a:pt x="178145" y="7485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08A3E4-23D3-4632-A026-6196EDFED1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8" r="-4" b="-4"/>
          <a:stretch/>
        </p:blipFill>
        <p:spPr>
          <a:xfrm>
            <a:off x="8101882" y="-2"/>
            <a:ext cx="4232421" cy="3428990"/>
          </a:xfrm>
          <a:custGeom>
            <a:avLst/>
            <a:gdLst/>
            <a:ahLst/>
            <a:cxnLst/>
            <a:rect l="l" t="t" r="r" b="b"/>
            <a:pathLst>
              <a:path w="4232421" h="3429000">
                <a:moveTo>
                  <a:pt x="176695" y="0"/>
                </a:moveTo>
                <a:lnTo>
                  <a:pt x="4232421" y="0"/>
                </a:lnTo>
                <a:lnTo>
                  <a:pt x="4232421" y="2741963"/>
                </a:lnTo>
                <a:lnTo>
                  <a:pt x="4230819" y="2742965"/>
                </a:lnTo>
                <a:lnTo>
                  <a:pt x="4189566" y="2761300"/>
                </a:lnTo>
                <a:lnTo>
                  <a:pt x="4145256" y="2776579"/>
                </a:lnTo>
                <a:lnTo>
                  <a:pt x="4100946" y="2790330"/>
                </a:lnTo>
                <a:lnTo>
                  <a:pt x="4053581" y="2802553"/>
                </a:lnTo>
                <a:lnTo>
                  <a:pt x="4007741" y="2814777"/>
                </a:lnTo>
                <a:lnTo>
                  <a:pt x="3961906" y="2828531"/>
                </a:lnTo>
                <a:lnTo>
                  <a:pt x="3917596" y="2843809"/>
                </a:lnTo>
                <a:lnTo>
                  <a:pt x="3876343" y="2862145"/>
                </a:lnTo>
                <a:lnTo>
                  <a:pt x="3838145" y="2883535"/>
                </a:lnTo>
                <a:lnTo>
                  <a:pt x="3804531" y="2911037"/>
                </a:lnTo>
                <a:lnTo>
                  <a:pt x="3769387" y="2941596"/>
                </a:lnTo>
                <a:lnTo>
                  <a:pt x="3738828" y="2976737"/>
                </a:lnTo>
                <a:lnTo>
                  <a:pt x="3709798" y="3013408"/>
                </a:lnTo>
                <a:lnTo>
                  <a:pt x="3680767" y="3051604"/>
                </a:lnTo>
                <a:lnTo>
                  <a:pt x="3651737" y="3089802"/>
                </a:lnTo>
                <a:lnTo>
                  <a:pt x="3622708" y="3126473"/>
                </a:lnTo>
                <a:lnTo>
                  <a:pt x="3590619" y="3161614"/>
                </a:lnTo>
                <a:lnTo>
                  <a:pt x="3558532" y="3192174"/>
                </a:lnTo>
                <a:lnTo>
                  <a:pt x="3521864" y="3218148"/>
                </a:lnTo>
                <a:lnTo>
                  <a:pt x="3483665" y="3238011"/>
                </a:lnTo>
                <a:lnTo>
                  <a:pt x="3437828" y="3251762"/>
                </a:lnTo>
                <a:lnTo>
                  <a:pt x="3390461" y="3257874"/>
                </a:lnTo>
                <a:lnTo>
                  <a:pt x="3341569" y="3259401"/>
                </a:lnTo>
                <a:lnTo>
                  <a:pt x="3289619" y="3254819"/>
                </a:lnTo>
                <a:lnTo>
                  <a:pt x="3237670" y="3248707"/>
                </a:lnTo>
                <a:lnTo>
                  <a:pt x="3185721" y="3241066"/>
                </a:lnTo>
                <a:lnTo>
                  <a:pt x="3133771" y="3234956"/>
                </a:lnTo>
                <a:lnTo>
                  <a:pt x="3081822" y="3231899"/>
                </a:lnTo>
                <a:lnTo>
                  <a:pt x="3031400" y="3231899"/>
                </a:lnTo>
                <a:lnTo>
                  <a:pt x="2984035" y="3238011"/>
                </a:lnTo>
                <a:lnTo>
                  <a:pt x="2935140" y="3250235"/>
                </a:lnTo>
                <a:lnTo>
                  <a:pt x="2890830" y="3268570"/>
                </a:lnTo>
                <a:lnTo>
                  <a:pt x="2844995" y="3293018"/>
                </a:lnTo>
                <a:lnTo>
                  <a:pt x="2799158" y="3317465"/>
                </a:lnTo>
                <a:lnTo>
                  <a:pt x="2753317" y="3344964"/>
                </a:lnTo>
                <a:lnTo>
                  <a:pt x="2709007" y="3370942"/>
                </a:lnTo>
                <a:lnTo>
                  <a:pt x="2661643" y="3393859"/>
                </a:lnTo>
                <a:lnTo>
                  <a:pt x="2615805" y="3412195"/>
                </a:lnTo>
                <a:lnTo>
                  <a:pt x="2568440" y="3424418"/>
                </a:lnTo>
                <a:lnTo>
                  <a:pt x="2519548" y="3429000"/>
                </a:lnTo>
                <a:lnTo>
                  <a:pt x="2470653" y="3424418"/>
                </a:lnTo>
                <a:lnTo>
                  <a:pt x="2423286" y="3412195"/>
                </a:lnTo>
                <a:lnTo>
                  <a:pt x="2377451" y="3393859"/>
                </a:lnTo>
                <a:lnTo>
                  <a:pt x="2330084" y="3370942"/>
                </a:lnTo>
                <a:lnTo>
                  <a:pt x="2285773" y="3344964"/>
                </a:lnTo>
                <a:lnTo>
                  <a:pt x="2239936" y="3317465"/>
                </a:lnTo>
                <a:lnTo>
                  <a:pt x="2194099" y="3293018"/>
                </a:lnTo>
                <a:lnTo>
                  <a:pt x="2148261" y="3268570"/>
                </a:lnTo>
                <a:lnTo>
                  <a:pt x="2102426" y="3250235"/>
                </a:lnTo>
                <a:lnTo>
                  <a:pt x="2055059" y="3238011"/>
                </a:lnTo>
                <a:lnTo>
                  <a:pt x="2007691" y="3231899"/>
                </a:lnTo>
                <a:lnTo>
                  <a:pt x="1957269" y="3231899"/>
                </a:lnTo>
                <a:lnTo>
                  <a:pt x="1905320" y="3234956"/>
                </a:lnTo>
                <a:lnTo>
                  <a:pt x="1853373" y="3241066"/>
                </a:lnTo>
                <a:lnTo>
                  <a:pt x="1801421" y="3248707"/>
                </a:lnTo>
                <a:lnTo>
                  <a:pt x="1749472" y="3254819"/>
                </a:lnTo>
                <a:lnTo>
                  <a:pt x="1697523" y="3259401"/>
                </a:lnTo>
                <a:lnTo>
                  <a:pt x="1648630" y="3257874"/>
                </a:lnTo>
                <a:lnTo>
                  <a:pt x="1601266" y="3251762"/>
                </a:lnTo>
                <a:lnTo>
                  <a:pt x="1555428" y="3238011"/>
                </a:lnTo>
                <a:lnTo>
                  <a:pt x="1517230" y="3218148"/>
                </a:lnTo>
                <a:lnTo>
                  <a:pt x="1480559" y="3192174"/>
                </a:lnTo>
                <a:lnTo>
                  <a:pt x="1448472" y="3161614"/>
                </a:lnTo>
                <a:lnTo>
                  <a:pt x="1416386" y="3126473"/>
                </a:lnTo>
                <a:lnTo>
                  <a:pt x="1387354" y="3089802"/>
                </a:lnTo>
                <a:lnTo>
                  <a:pt x="1358325" y="3051604"/>
                </a:lnTo>
                <a:lnTo>
                  <a:pt x="1329295" y="3013408"/>
                </a:lnTo>
                <a:lnTo>
                  <a:pt x="1300263" y="2976737"/>
                </a:lnTo>
                <a:lnTo>
                  <a:pt x="1269704" y="2941596"/>
                </a:lnTo>
                <a:lnTo>
                  <a:pt x="1234563" y="2911037"/>
                </a:lnTo>
                <a:lnTo>
                  <a:pt x="1200949" y="2883535"/>
                </a:lnTo>
                <a:lnTo>
                  <a:pt x="1162751" y="2862145"/>
                </a:lnTo>
                <a:lnTo>
                  <a:pt x="1121495" y="2843809"/>
                </a:lnTo>
                <a:lnTo>
                  <a:pt x="1077188" y="2828531"/>
                </a:lnTo>
                <a:lnTo>
                  <a:pt x="1031348" y="2814777"/>
                </a:lnTo>
                <a:lnTo>
                  <a:pt x="985513" y="2802553"/>
                </a:lnTo>
                <a:lnTo>
                  <a:pt x="938145" y="2790330"/>
                </a:lnTo>
                <a:lnTo>
                  <a:pt x="893838" y="2776579"/>
                </a:lnTo>
                <a:lnTo>
                  <a:pt x="849525" y="2761300"/>
                </a:lnTo>
                <a:lnTo>
                  <a:pt x="808275" y="2742965"/>
                </a:lnTo>
                <a:lnTo>
                  <a:pt x="771601" y="2720045"/>
                </a:lnTo>
                <a:lnTo>
                  <a:pt x="737987" y="2692543"/>
                </a:lnTo>
                <a:lnTo>
                  <a:pt x="710485" y="2658929"/>
                </a:lnTo>
                <a:lnTo>
                  <a:pt x="687568" y="2622258"/>
                </a:lnTo>
                <a:lnTo>
                  <a:pt x="669232" y="2581005"/>
                </a:lnTo>
                <a:lnTo>
                  <a:pt x="653954" y="2536695"/>
                </a:lnTo>
                <a:lnTo>
                  <a:pt x="640203" y="2492387"/>
                </a:lnTo>
                <a:lnTo>
                  <a:pt x="627979" y="2445020"/>
                </a:lnTo>
                <a:lnTo>
                  <a:pt x="615753" y="2399185"/>
                </a:lnTo>
                <a:lnTo>
                  <a:pt x="602002" y="2353345"/>
                </a:lnTo>
                <a:lnTo>
                  <a:pt x="586724" y="2309035"/>
                </a:lnTo>
                <a:lnTo>
                  <a:pt x="568388" y="2267782"/>
                </a:lnTo>
                <a:lnTo>
                  <a:pt x="546998" y="2229583"/>
                </a:lnTo>
                <a:lnTo>
                  <a:pt x="519496" y="2195970"/>
                </a:lnTo>
                <a:lnTo>
                  <a:pt x="488937" y="2160826"/>
                </a:lnTo>
                <a:lnTo>
                  <a:pt x="453796" y="2130269"/>
                </a:lnTo>
                <a:lnTo>
                  <a:pt x="415595" y="2101240"/>
                </a:lnTo>
                <a:lnTo>
                  <a:pt x="377399" y="2072208"/>
                </a:lnTo>
                <a:lnTo>
                  <a:pt x="339201" y="2043179"/>
                </a:lnTo>
                <a:lnTo>
                  <a:pt x="302530" y="2014147"/>
                </a:lnTo>
                <a:lnTo>
                  <a:pt x="267389" y="1982060"/>
                </a:lnTo>
                <a:lnTo>
                  <a:pt x="236829" y="1949976"/>
                </a:lnTo>
                <a:lnTo>
                  <a:pt x="210855" y="1913305"/>
                </a:lnTo>
                <a:lnTo>
                  <a:pt x="190992" y="1875107"/>
                </a:lnTo>
                <a:lnTo>
                  <a:pt x="177241" y="1829269"/>
                </a:lnTo>
                <a:lnTo>
                  <a:pt x="171129" y="1781905"/>
                </a:lnTo>
                <a:lnTo>
                  <a:pt x="169599" y="1733010"/>
                </a:lnTo>
                <a:lnTo>
                  <a:pt x="174184" y="1681060"/>
                </a:lnTo>
                <a:lnTo>
                  <a:pt x="180296" y="1629111"/>
                </a:lnTo>
                <a:lnTo>
                  <a:pt x="187935" y="1577162"/>
                </a:lnTo>
                <a:lnTo>
                  <a:pt x="194049" y="1525212"/>
                </a:lnTo>
                <a:lnTo>
                  <a:pt x="197104" y="1473263"/>
                </a:lnTo>
                <a:lnTo>
                  <a:pt x="197104" y="1422841"/>
                </a:lnTo>
                <a:lnTo>
                  <a:pt x="190992" y="1375479"/>
                </a:lnTo>
                <a:lnTo>
                  <a:pt x="178768" y="1328111"/>
                </a:lnTo>
                <a:lnTo>
                  <a:pt x="160433" y="1283801"/>
                </a:lnTo>
                <a:lnTo>
                  <a:pt x="137515" y="1237964"/>
                </a:lnTo>
                <a:lnTo>
                  <a:pt x="111538" y="1192129"/>
                </a:lnTo>
                <a:lnTo>
                  <a:pt x="84039" y="1146289"/>
                </a:lnTo>
                <a:lnTo>
                  <a:pt x="58064" y="1101978"/>
                </a:lnTo>
                <a:lnTo>
                  <a:pt x="35144" y="1054614"/>
                </a:lnTo>
                <a:lnTo>
                  <a:pt x="16808" y="1008776"/>
                </a:lnTo>
                <a:lnTo>
                  <a:pt x="4585" y="961409"/>
                </a:lnTo>
                <a:lnTo>
                  <a:pt x="0" y="912517"/>
                </a:lnTo>
                <a:lnTo>
                  <a:pt x="4585" y="863625"/>
                </a:lnTo>
                <a:lnTo>
                  <a:pt x="16808" y="816260"/>
                </a:lnTo>
                <a:lnTo>
                  <a:pt x="35144" y="770420"/>
                </a:lnTo>
                <a:lnTo>
                  <a:pt x="58064" y="723055"/>
                </a:lnTo>
                <a:lnTo>
                  <a:pt x="84039" y="678745"/>
                </a:lnTo>
                <a:lnTo>
                  <a:pt x="111538" y="632910"/>
                </a:lnTo>
                <a:lnTo>
                  <a:pt x="137515" y="587070"/>
                </a:lnTo>
                <a:lnTo>
                  <a:pt x="160433" y="541232"/>
                </a:lnTo>
                <a:lnTo>
                  <a:pt x="178768" y="496922"/>
                </a:lnTo>
                <a:lnTo>
                  <a:pt x="190992" y="449557"/>
                </a:lnTo>
                <a:lnTo>
                  <a:pt x="197104" y="402192"/>
                </a:lnTo>
                <a:lnTo>
                  <a:pt x="197104" y="351770"/>
                </a:lnTo>
                <a:lnTo>
                  <a:pt x="194049" y="299821"/>
                </a:lnTo>
                <a:lnTo>
                  <a:pt x="187935" y="247872"/>
                </a:lnTo>
                <a:lnTo>
                  <a:pt x="180296" y="195922"/>
                </a:lnTo>
                <a:lnTo>
                  <a:pt x="174184" y="143973"/>
                </a:lnTo>
                <a:lnTo>
                  <a:pt x="169599" y="92024"/>
                </a:lnTo>
                <a:lnTo>
                  <a:pt x="171129" y="43131"/>
                </a:ln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DB851D-BD3C-4632-AD82-D2D2EEFBA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2017" y="3754146"/>
            <a:ext cx="3309983" cy="3103853"/>
          </a:xfrm>
          <a:custGeom>
            <a:avLst/>
            <a:gdLst>
              <a:gd name="connsiteX0" fmla="*/ 2022059 w 3309983"/>
              <a:gd name="connsiteY0" fmla="*/ 0 h 3103853"/>
              <a:gd name="connsiteX1" fmla="*/ 2061297 w 3309983"/>
              <a:gd name="connsiteY1" fmla="*/ 3678 h 3103853"/>
              <a:gd name="connsiteX2" fmla="*/ 2099311 w 3309983"/>
              <a:gd name="connsiteY2" fmla="*/ 13488 h 3103853"/>
              <a:gd name="connsiteX3" fmla="*/ 2136099 w 3309983"/>
              <a:gd name="connsiteY3" fmla="*/ 28203 h 3103853"/>
              <a:gd name="connsiteX4" fmla="*/ 2174111 w 3309983"/>
              <a:gd name="connsiteY4" fmla="*/ 46597 h 3103853"/>
              <a:gd name="connsiteX5" fmla="*/ 2209672 w 3309983"/>
              <a:gd name="connsiteY5" fmla="*/ 67443 h 3103853"/>
              <a:gd name="connsiteX6" fmla="*/ 2246460 w 3309983"/>
              <a:gd name="connsiteY6" fmla="*/ 89515 h 3103853"/>
              <a:gd name="connsiteX7" fmla="*/ 2283247 w 3309983"/>
              <a:gd name="connsiteY7" fmla="*/ 109134 h 3103853"/>
              <a:gd name="connsiteX8" fmla="*/ 2320033 w 3309983"/>
              <a:gd name="connsiteY8" fmla="*/ 128755 h 3103853"/>
              <a:gd name="connsiteX9" fmla="*/ 2355594 w 3309983"/>
              <a:gd name="connsiteY9" fmla="*/ 143469 h 3103853"/>
              <a:gd name="connsiteX10" fmla="*/ 2394834 w 3309983"/>
              <a:gd name="connsiteY10" fmla="*/ 153279 h 3103853"/>
              <a:gd name="connsiteX11" fmla="*/ 2432846 w 3309983"/>
              <a:gd name="connsiteY11" fmla="*/ 158184 h 3103853"/>
              <a:gd name="connsiteX12" fmla="*/ 2473311 w 3309983"/>
              <a:gd name="connsiteY12" fmla="*/ 158184 h 3103853"/>
              <a:gd name="connsiteX13" fmla="*/ 2515004 w 3309983"/>
              <a:gd name="connsiteY13" fmla="*/ 155732 h 3103853"/>
              <a:gd name="connsiteX14" fmla="*/ 2556695 w 3309983"/>
              <a:gd name="connsiteY14" fmla="*/ 150827 h 3103853"/>
              <a:gd name="connsiteX15" fmla="*/ 2598388 w 3309983"/>
              <a:gd name="connsiteY15" fmla="*/ 144696 h 3103853"/>
              <a:gd name="connsiteX16" fmla="*/ 2640079 w 3309983"/>
              <a:gd name="connsiteY16" fmla="*/ 139791 h 3103853"/>
              <a:gd name="connsiteX17" fmla="*/ 2681772 w 3309983"/>
              <a:gd name="connsiteY17" fmla="*/ 136111 h 3103853"/>
              <a:gd name="connsiteX18" fmla="*/ 2721011 w 3309983"/>
              <a:gd name="connsiteY18" fmla="*/ 137338 h 3103853"/>
              <a:gd name="connsiteX19" fmla="*/ 2759024 w 3309983"/>
              <a:gd name="connsiteY19" fmla="*/ 142243 h 3103853"/>
              <a:gd name="connsiteX20" fmla="*/ 2795812 w 3309983"/>
              <a:gd name="connsiteY20" fmla="*/ 153279 h 3103853"/>
              <a:gd name="connsiteX21" fmla="*/ 2826468 w 3309983"/>
              <a:gd name="connsiteY21" fmla="*/ 169220 h 3103853"/>
              <a:gd name="connsiteX22" fmla="*/ 2855897 w 3309983"/>
              <a:gd name="connsiteY22" fmla="*/ 190066 h 3103853"/>
              <a:gd name="connsiteX23" fmla="*/ 2881648 w 3309983"/>
              <a:gd name="connsiteY23" fmla="*/ 214590 h 3103853"/>
              <a:gd name="connsiteX24" fmla="*/ 2907399 w 3309983"/>
              <a:gd name="connsiteY24" fmla="*/ 242793 h 3103853"/>
              <a:gd name="connsiteX25" fmla="*/ 2930697 w 3309983"/>
              <a:gd name="connsiteY25" fmla="*/ 272223 h 3103853"/>
              <a:gd name="connsiteX26" fmla="*/ 2953995 w 3309983"/>
              <a:gd name="connsiteY26" fmla="*/ 302879 h 3103853"/>
              <a:gd name="connsiteX27" fmla="*/ 2977294 w 3309983"/>
              <a:gd name="connsiteY27" fmla="*/ 333535 h 3103853"/>
              <a:gd name="connsiteX28" fmla="*/ 3000592 w 3309983"/>
              <a:gd name="connsiteY28" fmla="*/ 362964 h 3103853"/>
              <a:gd name="connsiteX29" fmla="*/ 3025118 w 3309983"/>
              <a:gd name="connsiteY29" fmla="*/ 391167 h 3103853"/>
              <a:gd name="connsiteX30" fmla="*/ 3053321 w 3309983"/>
              <a:gd name="connsiteY30" fmla="*/ 415693 h 3103853"/>
              <a:gd name="connsiteX31" fmla="*/ 3080299 w 3309983"/>
              <a:gd name="connsiteY31" fmla="*/ 437765 h 3103853"/>
              <a:gd name="connsiteX32" fmla="*/ 3110953 w 3309983"/>
              <a:gd name="connsiteY32" fmla="*/ 454931 h 3103853"/>
              <a:gd name="connsiteX33" fmla="*/ 3144062 w 3309983"/>
              <a:gd name="connsiteY33" fmla="*/ 469646 h 3103853"/>
              <a:gd name="connsiteX34" fmla="*/ 3179622 w 3309983"/>
              <a:gd name="connsiteY34" fmla="*/ 481908 h 3103853"/>
              <a:gd name="connsiteX35" fmla="*/ 3216409 w 3309983"/>
              <a:gd name="connsiteY35" fmla="*/ 492944 h 3103853"/>
              <a:gd name="connsiteX36" fmla="*/ 3253196 w 3309983"/>
              <a:gd name="connsiteY36" fmla="*/ 502755 h 3103853"/>
              <a:gd name="connsiteX37" fmla="*/ 3291210 w 3309983"/>
              <a:gd name="connsiteY37" fmla="*/ 512565 h 3103853"/>
              <a:gd name="connsiteX38" fmla="*/ 3309983 w 3309983"/>
              <a:gd name="connsiteY38" fmla="*/ 518391 h 3103853"/>
              <a:gd name="connsiteX39" fmla="*/ 3309983 w 3309983"/>
              <a:gd name="connsiteY39" fmla="*/ 3103853 h 3103853"/>
              <a:gd name="connsiteX40" fmla="*/ 454246 w 3309983"/>
              <a:gd name="connsiteY40" fmla="*/ 3103853 h 3103853"/>
              <a:gd name="connsiteX41" fmla="*/ 438991 w 3309983"/>
              <a:gd name="connsiteY41" fmla="*/ 3076613 h 3103853"/>
              <a:gd name="connsiteX42" fmla="*/ 416921 w 3309983"/>
              <a:gd name="connsiteY42" fmla="*/ 3049636 h 3103853"/>
              <a:gd name="connsiteX43" fmla="*/ 392395 w 3309983"/>
              <a:gd name="connsiteY43" fmla="*/ 3021432 h 3103853"/>
              <a:gd name="connsiteX44" fmla="*/ 364192 w 3309983"/>
              <a:gd name="connsiteY44" fmla="*/ 2996908 h 3103853"/>
              <a:gd name="connsiteX45" fmla="*/ 333535 w 3309983"/>
              <a:gd name="connsiteY45" fmla="*/ 2973610 h 3103853"/>
              <a:gd name="connsiteX46" fmla="*/ 302880 w 3309983"/>
              <a:gd name="connsiteY46" fmla="*/ 2950312 h 3103853"/>
              <a:gd name="connsiteX47" fmla="*/ 272224 w 3309983"/>
              <a:gd name="connsiteY47" fmla="*/ 2927014 h 3103853"/>
              <a:gd name="connsiteX48" fmla="*/ 242794 w 3309983"/>
              <a:gd name="connsiteY48" fmla="*/ 2903714 h 3103853"/>
              <a:gd name="connsiteX49" fmla="*/ 214591 w 3309983"/>
              <a:gd name="connsiteY49" fmla="*/ 2877964 h 3103853"/>
              <a:gd name="connsiteX50" fmla="*/ 190066 w 3309983"/>
              <a:gd name="connsiteY50" fmla="*/ 2852214 h 3103853"/>
              <a:gd name="connsiteX51" fmla="*/ 169221 w 3309983"/>
              <a:gd name="connsiteY51" fmla="*/ 2822783 h 3103853"/>
              <a:gd name="connsiteX52" fmla="*/ 153281 w 3309983"/>
              <a:gd name="connsiteY52" fmla="*/ 2792128 h 3103853"/>
              <a:gd name="connsiteX53" fmla="*/ 142244 w 3309983"/>
              <a:gd name="connsiteY53" fmla="*/ 2755342 h 3103853"/>
              <a:gd name="connsiteX54" fmla="*/ 137339 w 3309983"/>
              <a:gd name="connsiteY54" fmla="*/ 2717328 h 3103853"/>
              <a:gd name="connsiteX55" fmla="*/ 136112 w 3309983"/>
              <a:gd name="connsiteY55" fmla="*/ 2678088 h 3103853"/>
              <a:gd name="connsiteX56" fmla="*/ 139791 w 3309983"/>
              <a:gd name="connsiteY56" fmla="*/ 2636396 h 3103853"/>
              <a:gd name="connsiteX57" fmla="*/ 144696 w 3309983"/>
              <a:gd name="connsiteY57" fmla="*/ 2594705 h 3103853"/>
              <a:gd name="connsiteX58" fmla="*/ 150827 w 3309983"/>
              <a:gd name="connsiteY58" fmla="*/ 2553012 h 3103853"/>
              <a:gd name="connsiteX59" fmla="*/ 155732 w 3309983"/>
              <a:gd name="connsiteY59" fmla="*/ 2511321 h 3103853"/>
              <a:gd name="connsiteX60" fmla="*/ 158185 w 3309983"/>
              <a:gd name="connsiteY60" fmla="*/ 2469629 h 3103853"/>
              <a:gd name="connsiteX61" fmla="*/ 158185 w 3309983"/>
              <a:gd name="connsiteY61" fmla="*/ 2429163 h 3103853"/>
              <a:gd name="connsiteX62" fmla="*/ 153281 w 3309983"/>
              <a:gd name="connsiteY62" fmla="*/ 2391151 h 3103853"/>
              <a:gd name="connsiteX63" fmla="*/ 143470 w 3309983"/>
              <a:gd name="connsiteY63" fmla="*/ 2353137 h 3103853"/>
              <a:gd name="connsiteX64" fmla="*/ 128755 w 3309983"/>
              <a:gd name="connsiteY64" fmla="*/ 2317576 h 3103853"/>
              <a:gd name="connsiteX65" fmla="*/ 110362 w 3309983"/>
              <a:gd name="connsiteY65" fmla="*/ 2280789 h 3103853"/>
              <a:gd name="connsiteX66" fmla="*/ 89515 w 3309983"/>
              <a:gd name="connsiteY66" fmla="*/ 2244004 h 3103853"/>
              <a:gd name="connsiteX67" fmla="*/ 67444 w 3309983"/>
              <a:gd name="connsiteY67" fmla="*/ 2207216 h 3103853"/>
              <a:gd name="connsiteX68" fmla="*/ 46598 w 3309983"/>
              <a:gd name="connsiteY68" fmla="*/ 2171654 h 3103853"/>
              <a:gd name="connsiteX69" fmla="*/ 28203 w 3309983"/>
              <a:gd name="connsiteY69" fmla="*/ 2133642 h 3103853"/>
              <a:gd name="connsiteX70" fmla="*/ 13490 w 3309983"/>
              <a:gd name="connsiteY70" fmla="*/ 2096855 h 3103853"/>
              <a:gd name="connsiteX71" fmla="*/ 3680 w 3309983"/>
              <a:gd name="connsiteY71" fmla="*/ 2058841 h 3103853"/>
              <a:gd name="connsiteX72" fmla="*/ 0 w 3309983"/>
              <a:gd name="connsiteY72" fmla="*/ 2019602 h 3103853"/>
              <a:gd name="connsiteX73" fmla="*/ 3680 w 3309983"/>
              <a:gd name="connsiteY73" fmla="*/ 1980363 h 3103853"/>
              <a:gd name="connsiteX74" fmla="*/ 13490 w 3309983"/>
              <a:gd name="connsiteY74" fmla="*/ 1942350 h 3103853"/>
              <a:gd name="connsiteX75" fmla="*/ 28203 w 3309983"/>
              <a:gd name="connsiteY75" fmla="*/ 1905563 h 3103853"/>
              <a:gd name="connsiteX76" fmla="*/ 46598 w 3309983"/>
              <a:gd name="connsiteY76" fmla="*/ 1867550 h 3103853"/>
              <a:gd name="connsiteX77" fmla="*/ 67444 w 3309983"/>
              <a:gd name="connsiteY77" fmla="*/ 1831989 h 3103853"/>
              <a:gd name="connsiteX78" fmla="*/ 89515 w 3309983"/>
              <a:gd name="connsiteY78" fmla="*/ 1795203 h 3103853"/>
              <a:gd name="connsiteX79" fmla="*/ 110362 w 3309983"/>
              <a:gd name="connsiteY79" fmla="*/ 1758415 h 3103853"/>
              <a:gd name="connsiteX80" fmla="*/ 128755 w 3309983"/>
              <a:gd name="connsiteY80" fmla="*/ 1721629 h 3103853"/>
              <a:gd name="connsiteX81" fmla="*/ 143470 w 3309983"/>
              <a:gd name="connsiteY81" fmla="*/ 1686067 h 3103853"/>
              <a:gd name="connsiteX82" fmla="*/ 153281 w 3309983"/>
              <a:gd name="connsiteY82" fmla="*/ 1648054 h 3103853"/>
              <a:gd name="connsiteX83" fmla="*/ 158185 w 3309983"/>
              <a:gd name="connsiteY83" fmla="*/ 1610042 h 3103853"/>
              <a:gd name="connsiteX84" fmla="*/ 158185 w 3309983"/>
              <a:gd name="connsiteY84" fmla="*/ 1569576 h 3103853"/>
              <a:gd name="connsiteX85" fmla="*/ 155732 w 3309983"/>
              <a:gd name="connsiteY85" fmla="*/ 1527883 h 3103853"/>
              <a:gd name="connsiteX86" fmla="*/ 150827 w 3309983"/>
              <a:gd name="connsiteY86" fmla="*/ 1486192 h 3103853"/>
              <a:gd name="connsiteX87" fmla="*/ 144696 w 3309983"/>
              <a:gd name="connsiteY87" fmla="*/ 1444499 h 3103853"/>
              <a:gd name="connsiteX88" fmla="*/ 139791 w 3309983"/>
              <a:gd name="connsiteY88" fmla="*/ 1402808 h 3103853"/>
              <a:gd name="connsiteX89" fmla="*/ 136112 w 3309983"/>
              <a:gd name="connsiteY89" fmla="*/ 1361117 h 3103853"/>
              <a:gd name="connsiteX90" fmla="*/ 137339 w 3309983"/>
              <a:gd name="connsiteY90" fmla="*/ 1321877 h 3103853"/>
              <a:gd name="connsiteX91" fmla="*/ 142244 w 3309983"/>
              <a:gd name="connsiteY91" fmla="*/ 1283864 h 3103853"/>
              <a:gd name="connsiteX92" fmla="*/ 153281 w 3309983"/>
              <a:gd name="connsiteY92" fmla="*/ 1247077 h 3103853"/>
              <a:gd name="connsiteX93" fmla="*/ 169221 w 3309983"/>
              <a:gd name="connsiteY93" fmla="*/ 1216422 h 3103853"/>
              <a:gd name="connsiteX94" fmla="*/ 190066 w 3309983"/>
              <a:gd name="connsiteY94" fmla="*/ 1186992 h 3103853"/>
              <a:gd name="connsiteX95" fmla="*/ 214591 w 3309983"/>
              <a:gd name="connsiteY95" fmla="*/ 1161241 h 3103853"/>
              <a:gd name="connsiteX96" fmla="*/ 242794 w 3309983"/>
              <a:gd name="connsiteY96" fmla="*/ 1135491 h 3103853"/>
              <a:gd name="connsiteX97" fmla="*/ 272224 w 3309983"/>
              <a:gd name="connsiteY97" fmla="*/ 1112191 h 3103853"/>
              <a:gd name="connsiteX98" fmla="*/ 302880 w 3309983"/>
              <a:gd name="connsiteY98" fmla="*/ 1088893 h 3103853"/>
              <a:gd name="connsiteX99" fmla="*/ 333535 w 3309983"/>
              <a:gd name="connsiteY99" fmla="*/ 1065594 h 3103853"/>
              <a:gd name="connsiteX100" fmla="*/ 364192 w 3309983"/>
              <a:gd name="connsiteY100" fmla="*/ 1042296 h 3103853"/>
              <a:gd name="connsiteX101" fmla="*/ 392395 w 3309983"/>
              <a:gd name="connsiteY101" fmla="*/ 1017772 h 3103853"/>
              <a:gd name="connsiteX102" fmla="*/ 416921 w 3309983"/>
              <a:gd name="connsiteY102" fmla="*/ 989569 h 3103853"/>
              <a:gd name="connsiteX103" fmla="*/ 438991 w 3309983"/>
              <a:gd name="connsiteY103" fmla="*/ 962591 h 3103853"/>
              <a:gd name="connsiteX104" fmla="*/ 456159 w 3309983"/>
              <a:gd name="connsiteY104" fmla="*/ 931936 h 3103853"/>
              <a:gd name="connsiteX105" fmla="*/ 470874 w 3309983"/>
              <a:gd name="connsiteY105" fmla="*/ 898828 h 3103853"/>
              <a:gd name="connsiteX106" fmla="*/ 483136 w 3309983"/>
              <a:gd name="connsiteY106" fmla="*/ 863267 h 3103853"/>
              <a:gd name="connsiteX107" fmla="*/ 494172 w 3309983"/>
              <a:gd name="connsiteY107" fmla="*/ 826479 h 3103853"/>
              <a:gd name="connsiteX108" fmla="*/ 503983 w 3309983"/>
              <a:gd name="connsiteY108" fmla="*/ 789692 h 3103853"/>
              <a:gd name="connsiteX109" fmla="*/ 513793 w 3309983"/>
              <a:gd name="connsiteY109" fmla="*/ 751680 h 3103853"/>
              <a:gd name="connsiteX110" fmla="*/ 524829 w 3309983"/>
              <a:gd name="connsiteY110" fmla="*/ 716119 h 3103853"/>
              <a:gd name="connsiteX111" fmla="*/ 537091 w 3309983"/>
              <a:gd name="connsiteY111" fmla="*/ 680557 h 3103853"/>
              <a:gd name="connsiteX112" fmla="*/ 551806 w 3309983"/>
              <a:gd name="connsiteY112" fmla="*/ 647450 h 3103853"/>
              <a:gd name="connsiteX113" fmla="*/ 570199 w 3309983"/>
              <a:gd name="connsiteY113" fmla="*/ 618021 h 3103853"/>
              <a:gd name="connsiteX114" fmla="*/ 592270 w 3309983"/>
              <a:gd name="connsiteY114" fmla="*/ 591044 h 3103853"/>
              <a:gd name="connsiteX115" fmla="*/ 619248 w 3309983"/>
              <a:gd name="connsiteY115" fmla="*/ 568971 h 3103853"/>
              <a:gd name="connsiteX116" fmla="*/ 648679 w 3309983"/>
              <a:gd name="connsiteY116" fmla="*/ 550578 h 3103853"/>
              <a:gd name="connsiteX117" fmla="*/ 681785 w 3309983"/>
              <a:gd name="connsiteY117" fmla="*/ 535863 h 3103853"/>
              <a:gd name="connsiteX118" fmla="*/ 717347 w 3309983"/>
              <a:gd name="connsiteY118" fmla="*/ 523601 h 3103853"/>
              <a:gd name="connsiteX119" fmla="*/ 752908 w 3309983"/>
              <a:gd name="connsiteY119" fmla="*/ 512565 h 3103853"/>
              <a:gd name="connsiteX120" fmla="*/ 790921 w 3309983"/>
              <a:gd name="connsiteY120" fmla="*/ 502755 h 3103853"/>
              <a:gd name="connsiteX121" fmla="*/ 827707 w 3309983"/>
              <a:gd name="connsiteY121" fmla="*/ 492944 h 3103853"/>
              <a:gd name="connsiteX122" fmla="*/ 864495 w 3309983"/>
              <a:gd name="connsiteY122" fmla="*/ 481908 h 3103853"/>
              <a:gd name="connsiteX123" fmla="*/ 900055 w 3309983"/>
              <a:gd name="connsiteY123" fmla="*/ 469646 h 3103853"/>
              <a:gd name="connsiteX124" fmla="*/ 933163 w 3309983"/>
              <a:gd name="connsiteY124" fmla="*/ 454931 h 3103853"/>
              <a:gd name="connsiteX125" fmla="*/ 963819 w 3309983"/>
              <a:gd name="connsiteY125" fmla="*/ 437765 h 3103853"/>
              <a:gd name="connsiteX126" fmla="*/ 990796 w 3309983"/>
              <a:gd name="connsiteY126" fmla="*/ 415693 h 3103853"/>
              <a:gd name="connsiteX127" fmla="*/ 1019000 w 3309983"/>
              <a:gd name="connsiteY127" fmla="*/ 391167 h 3103853"/>
              <a:gd name="connsiteX128" fmla="*/ 1043525 w 3309983"/>
              <a:gd name="connsiteY128" fmla="*/ 362964 h 3103853"/>
              <a:gd name="connsiteX129" fmla="*/ 1066823 w 3309983"/>
              <a:gd name="connsiteY129" fmla="*/ 333535 h 3103853"/>
              <a:gd name="connsiteX130" fmla="*/ 1090122 w 3309983"/>
              <a:gd name="connsiteY130" fmla="*/ 302879 h 3103853"/>
              <a:gd name="connsiteX131" fmla="*/ 1113420 w 3309983"/>
              <a:gd name="connsiteY131" fmla="*/ 272223 h 3103853"/>
              <a:gd name="connsiteX132" fmla="*/ 1136718 w 3309983"/>
              <a:gd name="connsiteY132" fmla="*/ 242793 h 3103853"/>
              <a:gd name="connsiteX133" fmla="*/ 1162470 w 3309983"/>
              <a:gd name="connsiteY133" fmla="*/ 214590 h 3103853"/>
              <a:gd name="connsiteX134" fmla="*/ 1188220 w 3309983"/>
              <a:gd name="connsiteY134" fmla="*/ 190066 h 3103853"/>
              <a:gd name="connsiteX135" fmla="*/ 1217650 w 3309983"/>
              <a:gd name="connsiteY135" fmla="*/ 169220 h 3103853"/>
              <a:gd name="connsiteX136" fmla="*/ 1248306 w 3309983"/>
              <a:gd name="connsiteY136" fmla="*/ 153279 h 3103853"/>
              <a:gd name="connsiteX137" fmla="*/ 1285093 w 3309983"/>
              <a:gd name="connsiteY137" fmla="*/ 142243 h 3103853"/>
              <a:gd name="connsiteX138" fmla="*/ 1323107 w 3309983"/>
              <a:gd name="connsiteY138" fmla="*/ 137338 h 3103853"/>
              <a:gd name="connsiteX139" fmla="*/ 1362345 w 3309983"/>
              <a:gd name="connsiteY139" fmla="*/ 136111 h 3103853"/>
              <a:gd name="connsiteX140" fmla="*/ 1404036 w 3309983"/>
              <a:gd name="connsiteY140" fmla="*/ 139791 h 3103853"/>
              <a:gd name="connsiteX141" fmla="*/ 1445729 w 3309983"/>
              <a:gd name="connsiteY141" fmla="*/ 144696 h 3103853"/>
              <a:gd name="connsiteX142" fmla="*/ 1487421 w 3309983"/>
              <a:gd name="connsiteY142" fmla="*/ 150827 h 3103853"/>
              <a:gd name="connsiteX143" fmla="*/ 1529113 w 3309983"/>
              <a:gd name="connsiteY143" fmla="*/ 155732 h 3103853"/>
              <a:gd name="connsiteX144" fmla="*/ 1570804 w 3309983"/>
              <a:gd name="connsiteY144" fmla="*/ 158184 h 3103853"/>
              <a:gd name="connsiteX145" fmla="*/ 1611271 w 3309983"/>
              <a:gd name="connsiteY145" fmla="*/ 158184 h 3103853"/>
              <a:gd name="connsiteX146" fmla="*/ 1649285 w 3309983"/>
              <a:gd name="connsiteY146" fmla="*/ 153279 h 3103853"/>
              <a:gd name="connsiteX147" fmla="*/ 1687298 w 3309983"/>
              <a:gd name="connsiteY147" fmla="*/ 143469 h 3103853"/>
              <a:gd name="connsiteX148" fmla="*/ 1724085 w 3309983"/>
              <a:gd name="connsiteY148" fmla="*/ 128755 h 3103853"/>
              <a:gd name="connsiteX149" fmla="*/ 1760871 w 3309983"/>
              <a:gd name="connsiteY149" fmla="*/ 109134 h 3103853"/>
              <a:gd name="connsiteX150" fmla="*/ 1797658 w 3309983"/>
              <a:gd name="connsiteY150" fmla="*/ 89515 h 3103853"/>
              <a:gd name="connsiteX151" fmla="*/ 1834445 w 3309983"/>
              <a:gd name="connsiteY151" fmla="*/ 67443 h 3103853"/>
              <a:gd name="connsiteX152" fmla="*/ 1870007 w 3309983"/>
              <a:gd name="connsiteY152" fmla="*/ 46597 h 3103853"/>
              <a:gd name="connsiteX153" fmla="*/ 1908020 w 3309983"/>
              <a:gd name="connsiteY153" fmla="*/ 28203 h 3103853"/>
              <a:gd name="connsiteX154" fmla="*/ 1944806 w 3309983"/>
              <a:gd name="connsiteY154" fmla="*/ 13488 h 3103853"/>
              <a:gd name="connsiteX155" fmla="*/ 1982820 w 3309983"/>
              <a:gd name="connsiteY155" fmla="*/ 3678 h 31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3309983" h="3103853">
                <a:moveTo>
                  <a:pt x="2022059" y="0"/>
                </a:moveTo>
                <a:lnTo>
                  <a:pt x="2061297" y="3678"/>
                </a:lnTo>
                <a:lnTo>
                  <a:pt x="2099311" y="13488"/>
                </a:lnTo>
                <a:lnTo>
                  <a:pt x="2136099" y="28203"/>
                </a:lnTo>
                <a:lnTo>
                  <a:pt x="2174111" y="46597"/>
                </a:lnTo>
                <a:lnTo>
                  <a:pt x="2209672" y="67443"/>
                </a:lnTo>
                <a:lnTo>
                  <a:pt x="2246460" y="89515"/>
                </a:lnTo>
                <a:lnTo>
                  <a:pt x="2283247" y="109134"/>
                </a:lnTo>
                <a:lnTo>
                  <a:pt x="2320033" y="128755"/>
                </a:lnTo>
                <a:lnTo>
                  <a:pt x="2355594" y="143469"/>
                </a:lnTo>
                <a:lnTo>
                  <a:pt x="2394834" y="153279"/>
                </a:lnTo>
                <a:lnTo>
                  <a:pt x="2432846" y="158184"/>
                </a:lnTo>
                <a:lnTo>
                  <a:pt x="2473311" y="158184"/>
                </a:lnTo>
                <a:lnTo>
                  <a:pt x="2515004" y="155732"/>
                </a:lnTo>
                <a:lnTo>
                  <a:pt x="2556695" y="150827"/>
                </a:lnTo>
                <a:lnTo>
                  <a:pt x="2598388" y="144696"/>
                </a:lnTo>
                <a:lnTo>
                  <a:pt x="2640079" y="139791"/>
                </a:lnTo>
                <a:lnTo>
                  <a:pt x="2681772" y="136111"/>
                </a:lnTo>
                <a:lnTo>
                  <a:pt x="2721011" y="137338"/>
                </a:lnTo>
                <a:lnTo>
                  <a:pt x="2759024" y="142243"/>
                </a:lnTo>
                <a:lnTo>
                  <a:pt x="2795812" y="153279"/>
                </a:lnTo>
                <a:lnTo>
                  <a:pt x="2826468" y="169220"/>
                </a:lnTo>
                <a:lnTo>
                  <a:pt x="2855897" y="190066"/>
                </a:lnTo>
                <a:lnTo>
                  <a:pt x="2881648" y="214590"/>
                </a:lnTo>
                <a:lnTo>
                  <a:pt x="2907399" y="242793"/>
                </a:lnTo>
                <a:lnTo>
                  <a:pt x="2930697" y="272223"/>
                </a:lnTo>
                <a:lnTo>
                  <a:pt x="2953995" y="302879"/>
                </a:lnTo>
                <a:lnTo>
                  <a:pt x="2977294" y="333535"/>
                </a:lnTo>
                <a:lnTo>
                  <a:pt x="3000592" y="362964"/>
                </a:lnTo>
                <a:lnTo>
                  <a:pt x="3025118" y="391167"/>
                </a:lnTo>
                <a:lnTo>
                  <a:pt x="3053321" y="415693"/>
                </a:lnTo>
                <a:lnTo>
                  <a:pt x="3080299" y="437765"/>
                </a:lnTo>
                <a:lnTo>
                  <a:pt x="3110953" y="454931"/>
                </a:lnTo>
                <a:lnTo>
                  <a:pt x="3144062" y="469646"/>
                </a:lnTo>
                <a:lnTo>
                  <a:pt x="3179622" y="481908"/>
                </a:lnTo>
                <a:lnTo>
                  <a:pt x="3216409" y="492944"/>
                </a:lnTo>
                <a:lnTo>
                  <a:pt x="3253196" y="502755"/>
                </a:lnTo>
                <a:lnTo>
                  <a:pt x="3291210" y="512565"/>
                </a:lnTo>
                <a:lnTo>
                  <a:pt x="3309983" y="518391"/>
                </a:lnTo>
                <a:lnTo>
                  <a:pt x="3309983" y="3103853"/>
                </a:lnTo>
                <a:lnTo>
                  <a:pt x="454246" y="3103853"/>
                </a:lnTo>
                <a:lnTo>
                  <a:pt x="438991" y="3076613"/>
                </a:lnTo>
                <a:lnTo>
                  <a:pt x="416921" y="3049636"/>
                </a:lnTo>
                <a:lnTo>
                  <a:pt x="392395" y="3021432"/>
                </a:lnTo>
                <a:lnTo>
                  <a:pt x="364192" y="2996908"/>
                </a:lnTo>
                <a:lnTo>
                  <a:pt x="333535" y="2973610"/>
                </a:lnTo>
                <a:lnTo>
                  <a:pt x="302880" y="2950312"/>
                </a:lnTo>
                <a:lnTo>
                  <a:pt x="272224" y="2927014"/>
                </a:lnTo>
                <a:lnTo>
                  <a:pt x="242794" y="2903714"/>
                </a:lnTo>
                <a:lnTo>
                  <a:pt x="214591" y="2877964"/>
                </a:lnTo>
                <a:lnTo>
                  <a:pt x="190066" y="2852214"/>
                </a:lnTo>
                <a:lnTo>
                  <a:pt x="169221" y="2822783"/>
                </a:lnTo>
                <a:lnTo>
                  <a:pt x="153281" y="2792128"/>
                </a:lnTo>
                <a:lnTo>
                  <a:pt x="142244" y="2755342"/>
                </a:lnTo>
                <a:lnTo>
                  <a:pt x="137339" y="2717328"/>
                </a:lnTo>
                <a:lnTo>
                  <a:pt x="136112" y="2678088"/>
                </a:lnTo>
                <a:lnTo>
                  <a:pt x="139791" y="2636396"/>
                </a:lnTo>
                <a:lnTo>
                  <a:pt x="144696" y="2594705"/>
                </a:lnTo>
                <a:lnTo>
                  <a:pt x="150827" y="2553012"/>
                </a:lnTo>
                <a:lnTo>
                  <a:pt x="155732" y="2511321"/>
                </a:lnTo>
                <a:lnTo>
                  <a:pt x="158185" y="2469629"/>
                </a:lnTo>
                <a:lnTo>
                  <a:pt x="158185" y="2429163"/>
                </a:lnTo>
                <a:lnTo>
                  <a:pt x="153281" y="2391151"/>
                </a:lnTo>
                <a:lnTo>
                  <a:pt x="143470" y="2353137"/>
                </a:lnTo>
                <a:lnTo>
                  <a:pt x="128755" y="2317576"/>
                </a:lnTo>
                <a:lnTo>
                  <a:pt x="110362" y="2280789"/>
                </a:lnTo>
                <a:lnTo>
                  <a:pt x="89515" y="2244004"/>
                </a:lnTo>
                <a:lnTo>
                  <a:pt x="67444" y="2207216"/>
                </a:lnTo>
                <a:lnTo>
                  <a:pt x="46598" y="2171654"/>
                </a:lnTo>
                <a:lnTo>
                  <a:pt x="28203" y="2133642"/>
                </a:lnTo>
                <a:lnTo>
                  <a:pt x="13490" y="2096855"/>
                </a:lnTo>
                <a:lnTo>
                  <a:pt x="3680" y="2058841"/>
                </a:lnTo>
                <a:lnTo>
                  <a:pt x="0" y="2019602"/>
                </a:lnTo>
                <a:lnTo>
                  <a:pt x="3680" y="1980363"/>
                </a:lnTo>
                <a:lnTo>
                  <a:pt x="13490" y="1942350"/>
                </a:lnTo>
                <a:lnTo>
                  <a:pt x="28203" y="1905563"/>
                </a:lnTo>
                <a:lnTo>
                  <a:pt x="46598" y="1867550"/>
                </a:lnTo>
                <a:lnTo>
                  <a:pt x="67444" y="1831989"/>
                </a:lnTo>
                <a:lnTo>
                  <a:pt x="89515" y="1795203"/>
                </a:lnTo>
                <a:lnTo>
                  <a:pt x="110362" y="1758415"/>
                </a:lnTo>
                <a:lnTo>
                  <a:pt x="128755" y="1721629"/>
                </a:lnTo>
                <a:lnTo>
                  <a:pt x="143470" y="1686067"/>
                </a:lnTo>
                <a:lnTo>
                  <a:pt x="153281" y="1648054"/>
                </a:lnTo>
                <a:lnTo>
                  <a:pt x="158185" y="1610042"/>
                </a:lnTo>
                <a:lnTo>
                  <a:pt x="158185" y="1569576"/>
                </a:lnTo>
                <a:lnTo>
                  <a:pt x="155732" y="1527883"/>
                </a:lnTo>
                <a:lnTo>
                  <a:pt x="150827" y="1486192"/>
                </a:lnTo>
                <a:lnTo>
                  <a:pt x="144696" y="1444499"/>
                </a:lnTo>
                <a:lnTo>
                  <a:pt x="139791" y="1402808"/>
                </a:lnTo>
                <a:lnTo>
                  <a:pt x="136112" y="1361117"/>
                </a:lnTo>
                <a:lnTo>
                  <a:pt x="137339" y="1321877"/>
                </a:lnTo>
                <a:lnTo>
                  <a:pt x="142244" y="1283864"/>
                </a:lnTo>
                <a:lnTo>
                  <a:pt x="153281" y="1247077"/>
                </a:lnTo>
                <a:lnTo>
                  <a:pt x="169221" y="1216422"/>
                </a:lnTo>
                <a:lnTo>
                  <a:pt x="190066" y="1186992"/>
                </a:lnTo>
                <a:lnTo>
                  <a:pt x="214591" y="1161241"/>
                </a:lnTo>
                <a:lnTo>
                  <a:pt x="242794" y="1135491"/>
                </a:lnTo>
                <a:lnTo>
                  <a:pt x="272224" y="1112191"/>
                </a:lnTo>
                <a:lnTo>
                  <a:pt x="302880" y="1088893"/>
                </a:lnTo>
                <a:lnTo>
                  <a:pt x="333535" y="1065594"/>
                </a:lnTo>
                <a:lnTo>
                  <a:pt x="364192" y="1042296"/>
                </a:lnTo>
                <a:lnTo>
                  <a:pt x="392395" y="1017772"/>
                </a:lnTo>
                <a:lnTo>
                  <a:pt x="416921" y="989569"/>
                </a:lnTo>
                <a:lnTo>
                  <a:pt x="438991" y="962591"/>
                </a:lnTo>
                <a:lnTo>
                  <a:pt x="456159" y="931936"/>
                </a:lnTo>
                <a:lnTo>
                  <a:pt x="470874" y="898828"/>
                </a:lnTo>
                <a:lnTo>
                  <a:pt x="483136" y="863267"/>
                </a:lnTo>
                <a:lnTo>
                  <a:pt x="494172" y="826479"/>
                </a:lnTo>
                <a:lnTo>
                  <a:pt x="503983" y="789692"/>
                </a:lnTo>
                <a:lnTo>
                  <a:pt x="513793" y="751680"/>
                </a:lnTo>
                <a:lnTo>
                  <a:pt x="524829" y="716119"/>
                </a:lnTo>
                <a:lnTo>
                  <a:pt x="537091" y="680557"/>
                </a:lnTo>
                <a:lnTo>
                  <a:pt x="551806" y="647450"/>
                </a:lnTo>
                <a:lnTo>
                  <a:pt x="570199" y="618021"/>
                </a:lnTo>
                <a:lnTo>
                  <a:pt x="592270" y="591044"/>
                </a:lnTo>
                <a:lnTo>
                  <a:pt x="619248" y="568971"/>
                </a:lnTo>
                <a:lnTo>
                  <a:pt x="648679" y="550578"/>
                </a:lnTo>
                <a:lnTo>
                  <a:pt x="681785" y="535863"/>
                </a:lnTo>
                <a:lnTo>
                  <a:pt x="717347" y="523601"/>
                </a:lnTo>
                <a:lnTo>
                  <a:pt x="752908" y="512565"/>
                </a:lnTo>
                <a:lnTo>
                  <a:pt x="790921" y="502755"/>
                </a:lnTo>
                <a:lnTo>
                  <a:pt x="827707" y="492944"/>
                </a:lnTo>
                <a:lnTo>
                  <a:pt x="864495" y="481908"/>
                </a:lnTo>
                <a:lnTo>
                  <a:pt x="900055" y="469646"/>
                </a:lnTo>
                <a:lnTo>
                  <a:pt x="933163" y="454931"/>
                </a:lnTo>
                <a:lnTo>
                  <a:pt x="963819" y="437765"/>
                </a:lnTo>
                <a:lnTo>
                  <a:pt x="990796" y="415693"/>
                </a:lnTo>
                <a:lnTo>
                  <a:pt x="1019000" y="391167"/>
                </a:lnTo>
                <a:lnTo>
                  <a:pt x="1043525" y="362964"/>
                </a:lnTo>
                <a:lnTo>
                  <a:pt x="1066823" y="333535"/>
                </a:lnTo>
                <a:lnTo>
                  <a:pt x="1090122" y="302879"/>
                </a:lnTo>
                <a:lnTo>
                  <a:pt x="1113420" y="272223"/>
                </a:lnTo>
                <a:lnTo>
                  <a:pt x="1136718" y="242793"/>
                </a:lnTo>
                <a:lnTo>
                  <a:pt x="1162470" y="214590"/>
                </a:lnTo>
                <a:lnTo>
                  <a:pt x="1188220" y="190066"/>
                </a:lnTo>
                <a:lnTo>
                  <a:pt x="1217650" y="169220"/>
                </a:lnTo>
                <a:lnTo>
                  <a:pt x="1248306" y="153279"/>
                </a:lnTo>
                <a:lnTo>
                  <a:pt x="1285093" y="142243"/>
                </a:lnTo>
                <a:lnTo>
                  <a:pt x="1323107" y="137338"/>
                </a:lnTo>
                <a:lnTo>
                  <a:pt x="1362345" y="136111"/>
                </a:lnTo>
                <a:lnTo>
                  <a:pt x="1404036" y="139791"/>
                </a:lnTo>
                <a:lnTo>
                  <a:pt x="1445729" y="144696"/>
                </a:lnTo>
                <a:lnTo>
                  <a:pt x="1487421" y="150827"/>
                </a:lnTo>
                <a:lnTo>
                  <a:pt x="1529113" y="155732"/>
                </a:lnTo>
                <a:lnTo>
                  <a:pt x="1570804" y="158184"/>
                </a:lnTo>
                <a:lnTo>
                  <a:pt x="1611271" y="158184"/>
                </a:lnTo>
                <a:lnTo>
                  <a:pt x="1649285" y="153279"/>
                </a:lnTo>
                <a:lnTo>
                  <a:pt x="1687298" y="143469"/>
                </a:lnTo>
                <a:lnTo>
                  <a:pt x="1724085" y="128755"/>
                </a:lnTo>
                <a:lnTo>
                  <a:pt x="1760871" y="109134"/>
                </a:lnTo>
                <a:lnTo>
                  <a:pt x="1797658" y="89515"/>
                </a:lnTo>
                <a:lnTo>
                  <a:pt x="1834445" y="67443"/>
                </a:lnTo>
                <a:lnTo>
                  <a:pt x="1870007" y="46597"/>
                </a:lnTo>
                <a:lnTo>
                  <a:pt x="1908020" y="28203"/>
                </a:lnTo>
                <a:lnTo>
                  <a:pt x="1944806" y="13488"/>
                </a:lnTo>
                <a:lnTo>
                  <a:pt x="1982820" y="367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0EF2AD-A307-47C8-81F8-9183C3D69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3" r="4869" b="3"/>
          <a:stretch/>
        </p:blipFill>
        <p:spPr>
          <a:xfrm>
            <a:off x="9018358" y="3890298"/>
            <a:ext cx="3173643" cy="2967700"/>
          </a:xfrm>
          <a:custGeom>
            <a:avLst/>
            <a:gdLst/>
            <a:ahLst/>
            <a:cxnLst/>
            <a:rect l="l" t="t" r="r" b="b"/>
            <a:pathLst>
              <a:path w="3173643" h="2967700">
                <a:moveTo>
                  <a:pt x="1885720" y="0"/>
                </a:moveTo>
                <a:lnTo>
                  <a:pt x="1922313" y="3430"/>
                </a:lnTo>
                <a:lnTo>
                  <a:pt x="1957763" y="12579"/>
                </a:lnTo>
                <a:lnTo>
                  <a:pt x="1992070" y="26302"/>
                </a:lnTo>
                <a:lnTo>
                  <a:pt x="2027519" y="43455"/>
                </a:lnTo>
                <a:lnTo>
                  <a:pt x="2060683" y="62896"/>
                </a:lnTo>
                <a:lnTo>
                  <a:pt x="2094991" y="83480"/>
                </a:lnTo>
                <a:lnTo>
                  <a:pt x="2129297" y="101777"/>
                </a:lnTo>
                <a:lnTo>
                  <a:pt x="2163602" y="120075"/>
                </a:lnTo>
                <a:lnTo>
                  <a:pt x="2196766" y="133797"/>
                </a:lnTo>
                <a:lnTo>
                  <a:pt x="2233360" y="142945"/>
                </a:lnTo>
                <a:lnTo>
                  <a:pt x="2268809" y="147520"/>
                </a:lnTo>
                <a:lnTo>
                  <a:pt x="2306546" y="147520"/>
                </a:lnTo>
                <a:lnTo>
                  <a:pt x="2345428" y="145233"/>
                </a:lnTo>
                <a:lnTo>
                  <a:pt x="2384308" y="140659"/>
                </a:lnTo>
                <a:lnTo>
                  <a:pt x="2423190" y="134941"/>
                </a:lnTo>
                <a:lnTo>
                  <a:pt x="2462070" y="130367"/>
                </a:lnTo>
                <a:lnTo>
                  <a:pt x="2500951" y="126936"/>
                </a:lnTo>
                <a:lnTo>
                  <a:pt x="2537544" y="128079"/>
                </a:lnTo>
                <a:lnTo>
                  <a:pt x="2572995" y="132653"/>
                </a:lnTo>
                <a:lnTo>
                  <a:pt x="2607301" y="142945"/>
                </a:lnTo>
                <a:lnTo>
                  <a:pt x="2635891" y="157812"/>
                </a:lnTo>
                <a:lnTo>
                  <a:pt x="2663335" y="177253"/>
                </a:lnTo>
                <a:lnTo>
                  <a:pt x="2687350" y="200124"/>
                </a:lnTo>
                <a:lnTo>
                  <a:pt x="2711365" y="226426"/>
                </a:lnTo>
                <a:lnTo>
                  <a:pt x="2733093" y="253871"/>
                </a:lnTo>
                <a:lnTo>
                  <a:pt x="2754820" y="282461"/>
                </a:lnTo>
                <a:lnTo>
                  <a:pt x="2776547" y="311049"/>
                </a:lnTo>
                <a:lnTo>
                  <a:pt x="2798275" y="338495"/>
                </a:lnTo>
                <a:lnTo>
                  <a:pt x="2821146" y="364797"/>
                </a:lnTo>
                <a:lnTo>
                  <a:pt x="2847448" y="387669"/>
                </a:lnTo>
                <a:lnTo>
                  <a:pt x="2872607" y="408253"/>
                </a:lnTo>
                <a:lnTo>
                  <a:pt x="2901195" y="424261"/>
                </a:lnTo>
                <a:lnTo>
                  <a:pt x="2932071" y="437985"/>
                </a:lnTo>
                <a:lnTo>
                  <a:pt x="2965233" y="449420"/>
                </a:lnTo>
                <a:lnTo>
                  <a:pt x="2999539" y="459712"/>
                </a:lnTo>
                <a:lnTo>
                  <a:pt x="3033847" y="468861"/>
                </a:lnTo>
                <a:lnTo>
                  <a:pt x="3069297" y="478010"/>
                </a:lnTo>
                <a:lnTo>
                  <a:pt x="3102460" y="488302"/>
                </a:lnTo>
                <a:lnTo>
                  <a:pt x="3135622" y="499737"/>
                </a:lnTo>
                <a:lnTo>
                  <a:pt x="3166499" y="513461"/>
                </a:lnTo>
                <a:lnTo>
                  <a:pt x="3173643" y="517926"/>
                </a:lnTo>
                <a:lnTo>
                  <a:pt x="3173643" y="2967700"/>
                </a:lnTo>
                <a:lnTo>
                  <a:pt x="452321" y="2967700"/>
                </a:lnTo>
                <a:lnTo>
                  <a:pt x="450560" y="2961831"/>
                </a:lnTo>
                <a:lnTo>
                  <a:pt x="439125" y="2928666"/>
                </a:lnTo>
                <a:lnTo>
                  <a:pt x="425402" y="2897790"/>
                </a:lnTo>
                <a:lnTo>
                  <a:pt x="409392" y="2869201"/>
                </a:lnTo>
                <a:lnTo>
                  <a:pt x="388809" y="2844043"/>
                </a:lnTo>
                <a:lnTo>
                  <a:pt x="365937" y="2817741"/>
                </a:lnTo>
                <a:lnTo>
                  <a:pt x="339636" y="2794870"/>
                </a:lnTo>
                <a:lnTo>
                  <a:pt x="311046" y="2773142"/>
                </a:lnTo>
                <a:lnTo>
                  <a:pt x="282458" y="2751415"/>
                </a:lnTo>
                <a:lnTo>
                  <a:pt x="253870" y="2729687"/>
                </a:lnTo>
                <a:lnTo>
                  <a:pt x="226423" y="2707959"/>
                </a:lnTo>
                <a:lnTo>
                  <a:pt x="200122" y="2683944"/>
                </a:lnTo>
                <a:lnTo>
                  <a:pt x="177251" y="2659930"/>
                </a:lnTo>
                <a:lnTo>
                  <a:pt x="157812" y="2632484"/>
                </a:lnTo>
                <a:lnTo>
                  <a:pt x="142945" y="2603895"/>
                </a:lnTo>
                <a:lnTo>
                  <a:pt x="132653" y="2569589"/>
                </a:lnTo>
                <a:lnTo>
                  <a:pt x="128079" y="2534138"/>
                </a:lnTo>
                <a:lnTo>
                  <a:pt x="126934" y="2497543"/>
                </a:lnTo>
                <a:lnTo>
                  <a:pt x="130365" y="2458662"/>
                </a:lnTo>
                <a:lnTo>
                  <a:pt x="134940" y="2419782"/>
                </a:lnTo>
                <a:lnTo>
                  <a:pt x="140657" y="2380900"/>
                </a:lnTo>
                <a:lnTo>
                  <a:pt x="145232" y="2342019"/>
                </a:lnTo>
                <a:lnTo>
                  <a:pt x="147519" y="2303138"/>
                </a:lnTo>
                <a:lnTo>
                  <a:pt x="147519" y="2265400"/>
                </a:lnTo>
                <a:lnTo>
                  <a:pt x="142945" y="2229950"/>
                </a:lnTo>
                <a:lnTo>
                  <a:pt x="133796" y="2194499"/>
                </a:lnTo>
                <a:lnTo>
                  <a:pt x="120073" y="2161335"/>
                </a:lnTo>
                <a:lnTo>
                  <a:pt x="102920" y="2127029"/>
                </a:lnTo>
                <a:lnTo>
                  <a:pt x="83479" y="2092723"/>
                </a:lnTo>
                <a:lnTo>
                  <a:pt x="62897" y="2058415"/>
                </a:lnTo>
                <a:lnTo>
                  <a:pt x="43456" y="2025251"/>
                </a:lnTo>
                <a:lnTo>
                  <a:pt x="26302" y="1989801"/>
                </a:lnTo>
                <a:lnTo>
                  <a:pt x="12580" y="1955494"/>
                </a:lnTo>
                <a:lnTo>
                  <a:pt x="3431" y="1920043"/>
                </a:lnTo>
                <a:lnTo>
                  <a:pt x="0" y="1883449"/>
                </a:lnTo>
                <a:lnTo>
                  <a:pt x="3431" y="1846856"/>
                </a:lnTo>
                <a:lnTo>
                  <a:pt x="12580" y="1811405"/>
                </a:lnTo>
                <a:lnTo>
                  <a:pt x="26302" y="1777098"/>
                </a:lnTo>
                <a:lnTo>
                  <a:pt x="43456" y="1741648"/>
                </a:lnTo>
                <a:lnTo>
                  <a:pt x="62897" y="1708484"/>
                </a:lnTo>
                <a:lnTo>
                  <a:pt x="83479" y="1674178"/>
                </a:lnTo>
                <a:lnTo>
                  <a:pt x="102920" y="1639870"/>
                </a:lnTo>
                <a:lnTo>
                  <a:pt x="120073" y="1605564"/>
                </a:lnTo>
                <a:lnTo>
                  <a:pt x="133796" y="1572400"/>
                </a:lnTo>
                <a:lnTo>
                  <a:pt x="142945" y="1536949"/>
                </a:lnTo>
                <a:lnTo>
                  <a:pt x="147519" y="1501500"/>
                </a:lnTo>
                <a:lnTo>
                  <a:pt x="147519" y="1463762"/>
                </a:lnTo>
                <a:lnTo>
                  <a:pt x="145232" y="1424880"/>
                </a:lnTo>
                <a:lnTo>
                  <a:pt x="140657" y="1386000"/>
                </a:lnTo>
                <a:lnTo>
                  <a:pt x="134940" y="1347118"/>
                </a:lnTo>
                <a:lnTo>
                  <a:pt x="130365" y="1308237"/>
                </a:lnTo>
                <a:lnTo>
                  <a:pt x="126934" y="1269356"/>
                </a:lnTo>
                <a:lnTo>
                  <a:pt x="128079" y="1232762"/>
                </a:lnTo>
                <a:lnTo>
                  <a:pt x="132653" y="1197312"/>
                </a:lnTo>
                <a:lnTo>
                  <a:pt x="142945" y="1163004"/>
                </a:lnTo>
                <a:lnTo>
                  <a:pt x="157812" y="1134416"/>
                </a:lnTo>
                <a:lnTo>
                  <a:pt x="177251" y="1106970"/>
                </a:lnTo>
                <a:lnTo>
                  <a:pt x="200122" y="1082955"/>
                </a:lnTo>
                <a:lnTo>
                  <a:pt x="226423" y="1058941"/>
                </a:lnTo>
                <a:lnTo>
                  <a:pt x="253870" y="1037212"/>
                </a:lnTo>
                <a:lnTo>
                  <a:pt x="282458" y="1015484"/>
                </a:lnTo>
                <a:lnTo>
                  <a:pt x="311046" y="993757"/>
                </a:lnTo>
                <a:lnTo>
                  <a:pt x="339636" y="972029"/>
                </a:lnTo>
                <a:lnTo>
                  <a:pt x="365937" y="949159"/>
                </a:lnTo>
                <a:lnTo>
                  <a:pt x="388809" y="922857"/>
                </a:lnTo>
                <a:lnTo>
                  <a:pt x="409392" y="897698"/>
                </a:lnTo>
                <a:lnTo>
                  <a:pt x="425402" y="869109"/>
                </a:lnTo>
                <a:lnTo>
                  <a:pt x="439125" y="838233"/>
                </a:lnTo>
                <a:lnTo>
                  <a:pt x="450560" y="805069"/>
                </a:lnTo>
                <a:lnTo>
                  <a:pt x="460852" y="770761"/>
                </a:lnTo>
                <a:lnTo>
                  <a:pt x="470001" y="736455"/>
                </a:lnTo>
                <a:lnTo>
                  <a:pt x="479150" y="701004"/>
                </a:lnTo>
                <a:lnTo>
                  <a:pt x="489442" y="667841"/>
                </a:lnTo>
                <a:lnTo>
                  <a:pt x="500877" y="634677"/>
                </a:lnTo>
                <a:lnTo>
                  <a:pt x="514600" y="603802"/>
                </a:lnTo>
                <a:lnTo>
                  <a:pt x="531753" y="576357"/>
                </a:lnTo>
                <a:lnTo>
                  <a:pt x="552336" y="551198"/>
                </a:lnTo>
                <a:lnTo>
                  <a:pt x="577494" y="530614"/>
                </a:lnTo>
                <a:lnTo>
                  <a:pt x="604941" y="513461"/>
                </a:lnTo>
                <a:lnTo>
                  <a:pt x="635815" y="499737"/>
                </a:lnTo>
                <a:lnTo>
                  <a:pt x="668979" y="488302"/>
                </a:lnTo>
                <a:lnTo>
                  <a:pt x="702142" y="478010"/>
                </a:lnTo>
                <a:lnTo>
                  <a:pt x="737592" y="468861"/>
                </a:lnTo>
                <a:lnTo>
                  <a:pt x="771898" y="459712"/>
                </a:lnTo>
                <a:lnTo>
                  <a:pt x="806205" y="449420"/>
                </a:lnTo>
                <a:lnTo>
                  <a:pt x="839368" y="437985"/>
                </a:lnTo>
                <a:lnTo>
                  <a:pt x="870244" y="424261"/>
                </a:lnTo>
                <a:lnTo>
                  <a:pt x="898833" y="408253"/>
                </a:lnTo>
                <a:lnTo>
                  <a:pt x="923991" y="387669"/>
                </a:lnTo>
                <a:lnTo>
                  <a:pt x="950293" y="364797"/>
                </a:lnTo>
                <a:lnTo>
                  <a:pt x="973165" y="338495"/>
                </a:lnTo>
                <a:lnTo>
                  <a:pt x="994892" y="311049"/>
                </a:lnTo>
                <a:lnTo>
                  <a:pt x="1016619" y="282461"/>
                </a:lnTo>
                <a:lnTo>
                  <a:pt x="1038347" y="253871"/>
                </a:lnTo>
                <a:lnTo>
                  <a:pt x="1060074" y="226426"/>
                </a:lnTo>
                <a:lnTo>
                  <a:pt x="1084089" y="200124"/>
                </a:lnTo>
                <a:lnTo>
                  <a:pt x="1108103" y="177253"/>
                </a:lnTo>
                <a:lnTo>
                  <a:pt x="1135549" y="157812"/>
                </a:lnTo>
                <a:lnTo>
                  <a:pt x="1164137" y="142945"/>
                </a:lnTo>
                <a:lnTo>
                  <a:pt x="1198445" y="132653"/>
                </a:lnTo>
                <a:lnTo>
                  <a:pt x="1233895" y="128079"/>
                </a:lnTo>
                <a:lnTo>
                  <a:pt x="1270487" y="126936"/>
                </a:lnTo>
                <a:lnTo>
                  <a:pt x="1309368" y="130367"/>
                </a:lnTo>
                <a:lnTo>
                  <a:pt x="1348249" y="134941"/>
                </a:lnTo>
                <a:lnTo>
                  <a:pt x="1387131" y="140659"/>
                </a:lnTo>
                <a:lnTo>
                  <a:pt x="1426011" y="145233"/>
                </a:lnTo>
                <a:lnTo>
                  <a:pt x="1464891" y="147520"/>
                </a:lnTo>
                <a:lnTo>
                  <a:pt x="1502630" y="147520"/>
                </a:lnTo>
                <a:lnTo>
                  <a:pt x="1538080" y="142945"/>
                </a:lnTo>
                <a:lnTo>
                  <a:pt x="1573531" y="133797"/>
                </a:lnTo>
                <a:lnTo>
                  <a:pt x="1607837" y="120075"/>
                </a:lnTo>
                <a:lnTo>
                  <a:pt x="1642143" y="101777"/>
                </a:lnTo>
                <a:lnTo>
                  <a:pt x="1676450" y="83480"/>
                </a:lnTo>
                <a:lnTo>
                  <a:pt x="1710756" y="62896"/>
                </a:lnTo>
                <a:lnTo>
                  <a:pt x="1743919" y="43455"/>
                </a:lnTo>
                <a:lnTo>
                  <a:pt x="1779370" y="26302"/>
                </a:lnTo>
                <a:lnTo>
                  <a:pt x="1813676" y="12579"/>
                </a:lnTo>
                <a:lnTo>
                  <a:pt x="1849126" y="34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599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C3EBFA62-6ECC-4119-BD4D-A37B819F8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51F5B0-19C4-4501-9F29-DFC86FAF9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402393-0CD9-4C74-906C-74AC06E1D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1B89A90-53DE-4DFD-A66A-E0A2EA56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55" y="804335"/>
            <a:ext cx="6574899" cy="1917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5100" spc="200" dirty="0">
                <a:solidFill>
                  <a:schemeClr val="tx1"/>
                </a:solidFill>
                <a:latin typeface="+mn-ea"/>
                <a:ea typeface="+mn-ea"/>
              </a:rPr>
              <a:t>금융상품 추천</a:t>
            </a:r>
            <a:r>
              <a:rPr lang="en-US" altLang="ko-KR" sz="5100" spc="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5100" spc="200" dirty="0">
                <a:solidFill>
                  <a:schemeClr val="tx1"/>
                </a:solidFill>
                <a:latin typeface="+mn-ea"/>
                <a:ea typeface="+mn-ea"/>
              </a:rPr>
              <a:t>결과페이지</a:t>
            </a:r>
            <a:endParaRPr lang="en-US" altLang="ko-KR" sz="5100" spc="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1CF391-E804-47F5-91AF-96607B286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9754" y="2871982"/>
            <a:ext cx="764576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사용자가 선택항목 선택 후 찾기 버튼 을 누르면 상품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예금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적금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대출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카드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추천</a:t>
            </a:r>
            <a:endParaRPr lang="en-US" altLang="ko-KR" dirty="0">
              <a:solidFill>
                <a:schemeClr val="tx1"/>
              </a:solidFill>
            </a:endParaRPr>
          </a:p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Jquery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r>
              <a:rPr lang="en-US" altLang="ko-KR" dirty="0">
                <a:solidFill>
                  <a:schemeClr val="tx1"/>
                </a:solidFill>
              </a:rPr>
              <a:t>(80%, </a:t>
            </a:r>
            <a:r>
              <a:rPr lang="ko-KR" altLang="en-US" dirty="0">
                <a:solidFill>
                  <a:schemeClr val="tx1"/>
                </a:solidFill>
              </a:rPr>
              <a:t>매끄러운 </a:t>
            </a:r>
            <a:r>
              <a:rPr lang="en-US" altLang="ko-KR" dirty="0" err="1">
                <a:solidFill>
                  <a:schemeClr val="tx1"/>
                </a:solidFill>
              </a:rPr>
              <a:t>ui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개발 예정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57150" indent="-285750" latinLnBrk="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한계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금융감독원의 공공</a:t>
            </a: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사용시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개만 검색 가능하도록 되어있음</a:t>
            </a:r>
            <a:endParaRPr lang="en-US" altLang="ko-KR" dirty="0">
              <a:solidFill>
                <a:schemeClr val="tx1"/>
              </a:solidFill>
            </a:endParaRPr>
          </a:p>
          <a:p>
            <a:pPr latinLnBrk="0">
              <a:lnSpc>
                <a:spcPct val="110000"/>
              </a:lnSpc>
              <a:spcBef>
                <a:spcPts val="700"/>
              </a:spcBef>
            </a:pPr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ko-KR" altLang="en-US" dirty="0">
                <a:solidFill>
                  <a:schemeClr val="tx1"/>
                </a:solidFill>
              </a:rPr>
              <a:t>예치금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기간의 정보만 구분하는 알고리즘 구현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나머지 정보는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 err="1">
                <a:solidFill>
                  <a:schemeClr val="tx1"/>
                </a:solidFill>
              </a:rPr>
              <a:t>파싱하기에</a:t>
            </a:r>
            <a:r>
              <a:rPr lang="ko-KR" altLang="en-US" dirty="0">
                <a:solidFill>
                  <a:schemeClr val="tx1"/>
                </a:solidFill>
              </a:rPr>
              <a:t> 너무 복잡했음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latinLnBrk="0">
              <a:lnSpc>
                <a:spcPct val="110000"/>
              </a:lnSpc>
              <a:spcBef>
                <a:spcPts val="700"/>
              </a:spcBef>
            </a:pPr>
            <a:r>
              <a:rPr lang="en-US" altLang="ko-KR" dirty="0">
                <a:solidFill>
                  <a:schemeClr val="tx1"/>
                </a:solidFill>
              </a:rPr>
              <a:t>            </a:t>
            </a:r>
            <a:r>
              <a:rPr lang="ko-KR" altLang="en-US" dirty="0">
                <a:solidFill>
                  <a:schemeClr val="tx1"/>
                </a:solidFill>
              </a:rPr>
              <a:t>카드와 대출상품 무료 </a:t>
            </a:r>
            <a:r>
              <a:rPr lang="en-US" altLang="ko-KR" dirty="0" err="1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는 찾아내지 못함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4F1A0C-BD28-4977-9745-E2A4FB752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BB9B2-B377-493F-AFCB-FC2F6E49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4" b="2"/>
          <a:stretch/>
        </p:blipFill>
        <p:spPr>
          <a:xfrm>
            <a:off x="8075117" y="10"/>
            <a:ext cx="4116885" cy="3585712"/>
          </a:xfrm>
          <a:custGeom>
            <a:avLst/>
            <a:gdLst/>
            <a:ahLst/>
            <a:cxnLst/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AD292BD-58D8-4261-AD54-80C939F13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283EC-2056-49D7-927A-DF950D934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" r="4781" b="-2"/>
          <a:stretch/>
        </p:blipFill>
        <p:spPr>
          <a:xfrm>
            <a:off x="8991066" y="4009104"/>
            <a:ext cx="3200935" cy="2848897"/>
          </a:xfrm>
          <a:custGeom>
            <a:avLst/>
            <a:gdLst/>
            <a:ahLst/>
            <a:cxnLst/>
            <a:rect l="l" t="t" r="r" b="b"/>
            <a:pathLst>
              <a:path w="3200935" h="2848897">
                <a:moveTo>
                  <a:pt x="1822480" y="0"/>
                </a:moveTo>
                <a:lnTo>
                  <a:pt x="1858100" y="3339"/>
                </a:lnTo>
                <a:lnTo>
                  <a:pt x="1892611" y="12245"/>
                </a:lnTo>
                <a:lnTo>
                  <a:pt x="1926007" y="25604"/>
                </a:lnTo>
                <a:lnTo>
                  <a:pt x="1960514" y="42302"/>
                </a:lnTo>
                <a:lnTo>
                  <a:pt x="1992798" y="61227"/>
                </a:lnTo>
                <a:lnTo>
                  <a:pt x="2026194" y="81264"/>
                </a:lnTo>
                <a:lnTo>
                  <a:pt x="2059589" y="99075"/>
                </a:lnTo>
                <a:lnTo>
                  <a:pt x="2092985" y="116887"/>
                </a:lnTo>
                <a:lnTo>
                  <a:pt x="2125268" y="130245"/>
                </a:lnTo>
                <a:lnTo>
                  <a:pt x="2160890" y="139150"/>
                </a:lnTo>
                <a:lnTo>
                  <a:pt x="2195399" y="143604"/>
                </a:lnTo>
                <a:lnTo>
                  <a:pt x="2232134" y="143604"/>
                </a:lnTo>
                <a:lnTo>
                  <a:pt x="2269983" y="141378"/>
                </a:lnTo>
                <a:lnTo>
                  <a:pt x="2307831" y="136924"/>
                </a:lnTo>
                <a:lnTo>
                  <a:pt x="2345681" y="131359"/>
                </a:lnTo>
                <a:lnTo>
                  <a:pt x="2383529" y="126906"/>
                </a:lnTo>
                <a:lnTo>
                  <a:pt x="2421378" y="123565"/>
                </a:lnTo>
                <a:lnTo>
                  <a:pt x="2456999" y="124678"/>
                </a:lnTo>
                <a:lnTo>
                  <a:pt x="2491507" y="129132"/>
                </a:lnTo>
                <a:lnTo>
                  <a:pt x="2524903" y="139150"/>
                </a:lnTo>
                <a:lnTo>
                  <a:pt x="2552734" y="153622"/>
                </a:lnTo>
                <a:lnTo>
                  <a:pt x="2579449" y="172547"/>
                </a:lnTo>
                <a:lnTo>
                  <a:pt x="2602827" y="194811"/>
                </a:lnTo>
                <a:lnTo>
                  <a:pt x="2626204" y="220414"/>
                </a:lnTo>
                <a:lnTo>
                  <a:pt x="2647355" y="247131"/>
                </a:lnTo>
                <a:lnTo>
                  <a:pt x="2668506" y="274961"/>
                </a:lnTo>
                <a:lnTo>
                  <a:pt x="2689656" y="302791"/>
                </a:lnTo>
                <a:lnTo>
                  <a:pt x="2710806" y="329509"/>
                </a:lnTo>
                <a:lnTo>
                  <a:pt x="2733071" y="355112"/>
                </a:lnTo>
                <a:lnTo>
                  <a:pt x="2758675" y="377377"/>
                </a:lnTo>
                <a:lnTo>
                  <a:pt x="2783165" y="397415"/>
                </a:lnTo>
                <a:lnTo>
                  <a:pt x="2810995" y="412999"/>
                </a:lnTo>
                <a:lnTo>
                  <a:pt x="2841051" y="426357"/>
                </a:lnTo>
                <a:lnTo>
                  <a:pt x="2873333" y="437489"/>
                </a:lnTo>
                <a:lnTo>
                  <a:pt x="2906728" y="447507"/>
                </a:lnTo>
                <a:lnTo>
                  <a:pt x="2940124" y="456413"/>
                </a:lnTo>
                <a:lnTo>
                  <a:pt x="2974633" y="465320"/>
                </a:lnTo>
                <a:lnTo>
                  <a:pt x="3006916" y="475338"/>
                </a:lnTo>
                <a:lnTo>
                  <a:pt x="3039197" y="486470"/>
                </a:lnTo>
                <a:lnTo>
                  <a:pt x="3069254" y="499829"/>
                </a:lnTo>
                <a:lnTo>
                  <a:pt x="3095972" y="516527"/>
                </a:lnTo>
                <a:lnTo>
                  <a:pt x="3120463" y="536565"/>
                </a:lnTo>
                <a:lnTo>
                  <a:pt x="3140498" y="561055"/>
                </a:lnTo>
                <a:lnTo>
                  <a:pt x="3157197" y="587772"/>
                </a:lnTo>
                <a:lnTo>
                  <a:pt x="3170555" y="617827"/>
                </a:lnTo>
                <a:lnTo>
                  <a:pt x="3181687" y="650112"/>
                </a:lnTo>
                <a:lnTo>
                  <a:pt x="3191705" y="682393"/>
                </a:lnTo>
                <a:lnTo>
                  <a:pt x="3200612" y="716904"/>
                </a:lnTo>
                <a:lnTo>
                  <a:pt x="3200935" y="718115"/>
                </a:lnTo>
                <a:lnTo>
                  <a:pt x="3200935" y="2848897"/>
                </a:lnTo>
                <a:lnTo>
                  <a:pt x="413394" y="2848897"/>
                </a:lnTo>
                <a:lnTo>
                  <a:pt x="400932" y="2820857"/>
                </a:lnTo>
                <a:lnTo>
                  <a:pt x="385348" y="2793028"/>
                </a:lnTo>
                <a:lnTo>
                  <a:pt x="365311" y="2768537"/>
                </a:lnTo>
                <a:lnTo>
                  <a:pt x="343046" y="2742933"/>
                </a:lnTo>
                <a:lnTo>
                  <a:pt x="317443" y="2720669"/>
                </a:lnTo>
                <a:lnTo>
                  <a:pt x="289612" y="2699519"/>
                </a:lnTo>
                <a:lnTo>
                  <a:pt x="261783" y="2678368"/>
                </a:lnTo>
                <a:lnTo>
                  <a:pt x="233954" y="2657218"/>
                </a:lnTo>
                <a:lnTo>
                  <a:pt x="207237" y="2636065"/>
                </a:lnTo>
                <a:lnTo>
                  <a:pt x="181633" y="2612689"/>
                </a:lnTo>
                <a:lnTo>
                  <a:pt x="159370" y="2589312"/>
                </a:lnTo>
                <a:lnTo>
                  <a:pt x="140446" y="2562594"/>
                </a:lnTo>
                <a:lnTo>
                  <a:pt x="125974" y="2534764"/>
                </a:lnTo>
                <a:lnTo>
                  <a:pt x="115956" y="2501370"/>
                </a:lnTo>
                <a:lnTo>
                  <a:pt x="111502" y="2466860"/>
                </a:lnTo>
                <a:lnTo>
                  <a:pt x="110388" y="2431236"/>
                </a:lnTo>
                <a:lnTo>
                  <a:pt x="113728" y="2393388"/>
                </a:lnTo>
                <a:lnTo>
                  <a:pt x="118182" y="2355539"/>
                </a:lnTo>
                <a:lnTo>
                  <a:pt x="123747" y="2317690"/>
                </a:lnTo>
                <a:lnTo>
                  <a:pt x="128200" y="2279842"/>
                </a:lnTo>
                <a:lnTo>
                  <a:pt x="130428" y="2241992"/>
                </a:lnTo>
                <a:lnTo>
                  <a:pt x="130428" y="2205256"/>
                </a:lnTo>
                <a:lnTo>
                  <a:pt x="125974" y="2170747"/>
                </a:lnTo>
                <a:lnTo>
                  <a:pt x="117069" y="2136238"/>
                </a:lnTo>
                <a:lnTo>
                  <a:pt x="103710" y="2103954"/>
                </a:lnTo>
                <a:lnTo>
                  <a:pt x="87012" y="2070559"/>
                </a:lnTo>
                <a:lnTo>
                  <a:pt x="68088" y="2037163"/>
                </a:lnTo>
                <a:lnTo>
                  <a:pt x="48051" y="2003766"/>
                </a:lnTo>
                <a:lnTo>
                  <a:pt x="29127" y="1971483"/>
                </a:lnTo>
                <a:lnTo>
                  <a:pt x="12427" y="1936974"/>
                </a:lnTo>
                <a:lnTo>
                  <a:pt x="0" y="1905903"/>
                </a:lnTo>
                <a:lnTo>
                  <a:pt x="0" y="1760990"/>
                </a:lnTo>
                <a:lnTo>
                  <a:pt x="12427" y="1729918"/>
                </a:lnTo>
                <a:lnTo>
                  <a:pt x="29127" y="1695410"/>
                </a:lnTo>
                <a:lnTo>
                  <a:pt x="48051" y="1663126"/>
                </a:lnTo>
                <a:lnTo>
                  <a:pt x="68088" y="1629730"/>
                </a:lnTo>
                <a:lnTo>
                  <a:pt x="87012" y="1596334"/>
                </a:lnTo>
                <a:lnTo>
                  <a:pt x="103710" y="1562938"/>
                </a:lnTo>
                <a:lnTo>
                  <a:pt x="117069" y="1530654"/>
                </a:lnTo>
                <a:lnTo>
                  <a:pt x="125974" y="1496145"/>
                </a:lnTo>
                <a:lnTo>
                  <a:pt x="130428" y="1461636"/>
                </a:lnTo>
                <a:lnTo>
                  <a:pt x="130428" y="1424901"/>
                </a:lnTo>
                <a:lnTo>
                  <a:pt x="128200" y="1387052"/>
                </a:lnTo>
                <a:lnTo>
                  <a:pt x="123747" y="1349203"/>
                </a:lnTo>
                <a:lnTo>
                  <a:pt x="118182" y="1311353"/>
                </a:lnTo>
                <a:lnTo>
                  <a:pt x="113728" y="1273505"/>
                </a:lnTo>
                <a:lnTo>
                  <a:pt x="110388" y="1235657"/>
                </a:lnTo>
                <a:lnTo>
                  <a:pt x="111502" y="1200034"/>
                </a:lnTo>
                <a:lnTo>
                  <a:pt x="115956" y="1165525"/>
                </a:lnTo>
                <a:lnTo>
                  <a:pt x="125974" y="1132128"/>
                </a:lnTo>
                <a:lnTo>
                  <a:pt x="140446" y="1104298"/>
                </a:lnTo>
                <a:lnTo>
                  <a:pt x="159370" y="1077582"/>
                </a:lnTo>
                <a:lnTo>
                  <a:pt x="181633" y="1054204"/>
                </a:lnTo>
                <a:lnTo>
                  <a:pt x="207237" y="1030827"/>
                </a:lnTo>
                <a:lnTo>
                  <a:pt x="233954" y="1009676"/>
                </a:lnTo>
                <a:lnTo>
                  <a:pt x="261783" y="988524"/>
                </a:lnTo>
                <a:lnTo>
                  <a:pt x="289612" y="967374"/>
                </a:lnTo>
                <a:lnTo>
                  <a:pt x="317443" y="946223"/>
                </a:lnTo>
                <a:lnTo>
                  <a:pt x="343046" y="923960"/>
                </a:lnTo>
                <a:lnTo>
                  <a:pt x="365311" y="898356"/>
                </a:lnTo>
                <a:lnTo>
                  <a:pt x="385348" y="873865"/>
                </a:lnTo>
                <a:lnTo>
                  <a:pt x="400932" y="846035"/>
                </a:lnTo>
                <a:lnTo>
                  <a:pt x="414290" y="815980"/>
                </a:lnTo>
                <a:lnTo>
                  <a:pt x="425422" y="783695"/>
                </a:lnTo>
                <a:lnTo>
                  <a:pt x="435442" y="750298"/>
                </a:lnTo>
                <a:lnTo>
                  <a:pt x="444347" y="716904"/>
                </a:lnTo>
                <a:lnTo>
                  <a:pt x="453253" y="682393"/>
                </a:lnTo>
                <a:lnTo>
                  <a:pt x="463271" y="650112"/>
                </a:lnTo>
                <a:lnTo>
                  <a:pt x="474403" y="617827"/>
                </a:lnTo>
                <a:lnTo>
                  <a:pt x="487762" y="587772"/>
                </a:lnTo>
                <a:lnTo>
                  <a:pt x="504460" y="561055"/>
                </a:lnTo>
                <a:lnTo>
                  <a:pt x="524495" y="536565"/>
                </a:lnTo>
                <a:lnTo>
                  <a:pt x="548987" y="516527"/>
                </a:lnTo>
                <a:lnTo>
                  <a:pt x="575704" y="499829"/>
                </a:lnTo>
                <a:lnTo>
                  <a:pt x="605759" y="486470"/>
                </a:lnTo>
                <a:lnTo>
                  <a:pt x="638042" y="475338"/>
                </a:lnTo>
                <a:lnTo>
                  <a:pt x="670325" y="465320"/>
                </a:lnTo>
                <a:lnTo>
                  <a:pt x="704834" y="456413"/>
                </a:lnTo>
                <a:lnTo>
                  <a:pt x="738229" y="447507"/>
                </a:lnTo>
                <a:lnTo>
                  <a:pt x="771626" y="437489"/>
                </a:lnTo>
                <a:lnTo>
                  <a:pt x="803907" y="426357"/>
                </a:lnTo>
                <a:lnTo>
                  <a:pt x="833964" y="412999"/>
                </a:lnTo>
                <a:lnTo>
                  <a:pt x="861794" y="397415"/>
                </a:lnTo>
                <a:lnTo>
                  <a:pt x="886284" y="377377"/>
                </a:lnTo>
                <a:lnTo>
                  <a:pt x="911888" y="355112"/>
                </a:lnTo>
                <a:lnTo>
                  <a:pt x="934152" y="329509"/>
                </a:lnTo>
                <a:lnTo>
                  <a:pt x="955302" y="302791"/>
                </a:lnTo>
                <a:lnTo>
                  <a:pt x="976452" y="274961"/>
                </a:lnTo>
                <a:lnTo>
                  <a:pt x="997604" y="247131"/>
                </a:lnTo>
                <a:lnTo>
                  <a:pt x="1018754" y="220414"/>
                </a:lnTo>
                <a:lnTo>
                  <a:pt x="1042131" y="194811"/>
                </a:lnTo>
                <a:lnTo>
                  <a:pt x="1065507" y="172547"/>
                </a:lnTo>
                <a:lnTo>
                  <a:pt x="1092225" y="153622"/>
                </a:lnTo>
                <a:lnTo>
                  <a:pt x="1120055" y="139150"/>
                </a:lnTo>
                <a:lnTo>
                  <a:pt x="1153451" y="129132"/>
                </a:lnTo>
                <a:lnTo>
                  <a:pt x="1187961" y="124678"/>
                </a:lnTo>
                <a:lnTo>
                  <a:pt x="1223581" y="123565"/>
                </a:lnTo>
                <a:lnTo>
                  <a:pt x="1261429" y="126906"/>
                </a:lnTo>
                <a:lnTo>
                  <a:pt x="1299279" y="131359"/>
                </a:lnTo>
                <a:lnTo>
                  <a:pt x="1337128" y="136924"/>
                </a:lnTo>
                <a:lnTo>
                  <a:pt x="1374976" y="141378"/>
                </a:lnTo>
                <a:lnTo>
                  <a:pt x="1412824" y="143604"/>
                </a:lnTo>
                <a:lnTo>
                  <a:pt x="1449561" y="143604"/>
                </a:lnTo>
                <a:lnTo>
                  <a:pt x="1484069" y="139150"/>
                </a:lnTo>
                <a:lnTo>
                  <a:pt x="1518579" y="130245"/>
                </a:lnTo>
                <a:lnTo>
                  <a:pt x="1551974" y="116887"/>
                </a:lnTo>
                <a:lnTo>
                  <a:pt x="1585369" y="99075"/>
                </a:lnTo>
                <a:lnTo>
                  <a:pt x="1618765" y="81264"/>
                </a:lnTo>
                <a:lnTo>
                  <a:pt x="1652161" y="61227"/>
                </a:lnTo>
                <a:lnTo>
                  <a:pt x="1684444" y="42302"/>
                </a:lnTo>
                <a:lnTo>
                  <a:pt x="1718953" y="25604"/>
                </a:lnTo>
                <a:lnTo>
                  <a:pt x="1752349" y="12245"/>
                </a:lnTo>
                <a:lnTo>
                  <a:pt x="1786858" y="333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5617289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302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휴먼매직체</vt:lpstr>
      <vt:lpstr>Arial</vt:lpstr>
      <vt:lpstr>Calibri</vt:lpstr>
      <vt:lpstr>Gill Sans MT</vt:lpstr>
      <vt:lpstr>Impact</vt:lpstr>
      <vt:lpstr>배지</vt:lpstr>
      <vt:lpstr>최종 프로젝트</vt:lpstr>
      <vt:lpstr>기획의도</vt:lpstr>
      <vt:lpstr>벤치마킹사이트</vt:lpstr>
      <vt:lpstr>개발환경</vt:lpstr>
      <vt:lpstr>DB구축</vt:lpstr>
      <vt:lpstr>스토리보드 (구현한 서비스과 오류)</vt:lpstr>
      <vt:lpstr>메인페이지</vt:lpstr>
      <vt:lpstr>로그인/회원가입화면</vt:lpstr>
      <vt:lpstr>금융상품 추천/결과페이지</vt:lpstr>
      <vt:lpstr>가계부 달력모드</vt:lpstr>
      <vt:lpstr>게시판</vt:lpstr>
      <vt:lpstr>사이트시연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프로젝트</dc:title>
  <dc:creator>손성은</dc:creator>
  <cp:lastModifiedBy>손성은</cp:lastModifiedBy>
  <cp:revision>1</cp:revision>
  <dcterms:created xsi:type="dcterms:W3CDTF">2020-10-26T09:27:08Z</dcterms:created>
  <dcterms:modified xsi:type="dcterms:W3CDTF">2020-10-26T09:40:34Z</dcterms:modified>
</cp:coreProperties>
</file>