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8" r:id="rId12"/>
    <p:sldId id="267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DCBE6-876B-E160-91B7-DB66C2FD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56B779-EF11-4920-4679-C01E55A5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52B5-9ACF-7822-FF95-3CB8C188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FAD4F-9338-BE1D-613F-140EB346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CDBF9-6B29-70A3-0700-2BB8D01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76C8-59D9-1A1E-0AD0-A2082AE3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C0C09-37B1-2FDF-5D70-AEEF6DC0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7484D-CD12-AB11-B6F4-14B2B285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A0BE-216E-B04F-8350-4D3C4D46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885AB-6951-AF01-02D3-F5B4D264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926ED-2AE2-EB01-02B4-090CB3A2D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5A2A2-A503-2C04-4F5E-35810FB15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E251-5B7B-02B5-8FC6-DC0AF07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2AB21-DB01-A7B0-1A04-474823E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714D2-3A93-7E14-1681-8E084BB4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2FB3-67B6-03F0-F5F9-E43B884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1DCD-1D9D-DB1F-A961-517D817F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D4FF7-8B4F-5938-624E-B3AF8EA6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49758-50BA-0ADC-CFD3-C9C8EB6A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7B84-EEA4-2A8C-49C9-DDBDC59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7606D-D812-D226-EEA4-19D44FE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80E3-EA48-622F-B4CE-228BC115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D6AAC-D233-812C-D8C0-04B05783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6F941-4C65-9A85-2B50-3BAEC3AA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A7A70-F277-1C3F-5DA8-2BBD8D1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1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92C6-812B-E4DF-3F94-7E3BED54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C7F4C-EA5A-4238-4C7B-325EA8A7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8A882C-02E1-C490-C30B-0E15708E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3B8B7-9214-35F7-D6CA-138FB26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87FBC-3AF7-A14D-194A-01BE4300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D6AB4-745F-6A89-813E-42EB70C9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6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6D8A7-91E2-E695-73E1-EAA7EABC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425AE-4AAB-73E3-2ACD-5DFFBDC4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AC05-36A4-F205-1FD6-38C345C0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2865B-F57E-22CB-4E2E-7651A5230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E9071-4930-1658-7FEE-5269B3E8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9747A-9F76-E8BD-82B3-6525CF60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E278B3-E87B-13F6-0542-55FAD6EE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742DFE-4521-309A-ED52-FB85DDA6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E05E1-E3CC-9CB8-640B-9AB32F07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EEEFD-6695-67AA-DF08-81241EE3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7A6AE0-0C52-5AD8-1B5E-CD942370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5B7EA-EBEF-2CCF-A1C8-60EC876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140B9F-6945-722A-7062-37D3CA6E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38383-CCA2-1CE8-1D86-D91301B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16352-3495-45E1-0870-F9BC36E9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2F35-3265-2114-790C-9FD8EB23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700B-D03E-C46C-2FDC-B67BD275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896EE1-EF5A-7DA2-3687-57E52E95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FE4EA-DD78-7926-523C-D0BE941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0C91D-6729-54A6-7DD5-1EF347DE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3FC2AA-10E0-FFC7-692F-D72E4E4B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9498E-D1D9-00DF-0E5A-142B7081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59725-68DE-01D0-DABA-E069CE751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73208-599C-814A-4650-F239B562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583F4-6FA1-64FF-7705-C0A9329D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F395A-2217-397B-4FEA-02750615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B53DF-E429-08B3-407C-B95C5678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4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38F8E-ED72-B1DA-3787-FD3DF58D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63896-DB96-DF40-B0E7-EF6CE89C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BA7DA-4DC4-14C7-6945-EABB8B8EF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748D-F257-41FC-9293-C0EE49AAE7AA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ADAE1-E308-3D05-79AE-D770DAA84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5FE0E-37F2-CC2C-5CEC-66EE389D6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785A-C437-423A-B337-1E549EFA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&#44611;&#54728;&#48652;&#51060;&#47492;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5AE25-5AD3-84B0-E109-6A36AD2BFF42}"/>
              </a:ext>
            </a:extLst>
          </p:cNvPr>
          <p:cNvSpPr txBox="1"/>
          <p:nvPr/>
        </p:nvSpPr>
        <p:spPr>
          <a:xfrm>
            <a:off x="360946" y="186489"/>
            <a:ext cx="7303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싱글페이지</a:t>
            </a:r>
            <a:r>
              <a:rPr lang="ko-KR" altLang="en-US" dirty="0"/>
              <a:t> 기반 웹 애플리케이션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재사용 기반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html/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개발을 도와주는 라이브러리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E0F13-F1C4-70BE-D160-6D1F66AA158E}"/>
              </a:ext>
            </a:extLst>
          </p:cNvPr>
          <p:cNvSpPr txBox="1"/>
          <p:nvPr/>
        </p:nvSpPr>
        <p:spPr>
          <a:xfrm>
            <a:off x="360945" y="2159668"/>
            <a:ext cx="10419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설치방법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nodejs</a:t>
            </a:r>
            <a:r>
              <a:rPr lang="en-US" altLang="ko-KR" dirty="0"/>
              <a:t> LTS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PowerShell </a:t>
            </a:r>
            <a:r>
              <a:rPr lang="ko-KR" altLang="en-US" dirty="0"/>
              <a:t>관리자 권한으로 실행 후 </a:t>
            </a:r>
            <a:r>
              <a:rPr lang="en-US" altLang="ko-KR" dirty="0"/>
              <a:t>Set-</a:t>
            </a:r>
            <a:r>
              <a:rPr lang="en-US" altLang="ko-KR" dirty="0" err="1"/>
              <a:t>ExecutionPolicy</a:t>
            </a:r>
            <a:r>
              <a:rPr lang="en-US" altLang="ko-KR" dirty="0"/>
              <a:t> Unrestricted </a:t>
            </a:r>
            <a:r>
              <a:rPr lang="ko-KR" altLang="en-US" dirty="0"/>
              <a:t>입력 후 </a:t>
            </a:r>
            <a:r>
              <a:rPr lang="en-US" altLang="ko-KR" dirty="0"/>
              <a:t>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node –v </a:t>
            </a:r>
            <a:r>
              <a:rPr lang="ko-KR" altLang="en-US" dirty="0"/>
              <a:t>입력해서 버전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–v </a:t>
            </a:r>
            <a:r>
              <a:rPr lang="ko-KR" altLang="en-US" dirty="0"/>
              <a:t>입력해서 버전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C:\Users\</a:t>
            </a:r>
            <a:r>
              <a:rPr lang="ko-KR" altLang="en-US" dirty="0"/>
              <a:t>사용자명</a:t>
            </a:r>
            <a:r>
              <a:rPr lang="en-US" altLang="ko-KR" dirty="0"/>
              <a:t>\</a:t>
            </a:r>
            <a:r>
              <a:rPr lang="en-US" altLang="ko-KR" dirty="0" err="1"/>
              <a:t>AppData</a:t>
            </a:r>
            <a:r>
              <a:rPr lang="en-US" altLang="ko-KR" dirty="0"/>
              <a:t>\Roaming\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폴더가 존재하는지 확인하고 없으면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PowerShell </a:t>
            </a:r>
            <a:r>
              <a:rPr lang="ko-KR" altLang="en-US" dirty="0"/>
              <a:t>에서 프로젝트 생성할 경로로 이동해서 </a:t>
            </a:r>
            <a:br>
              <a:rPr lang="en-US" altLang="ko-KR" dirty="0"/>
            </a:br>
            <a:r>
              <a:rPr lang="en-US" altLang="ko-KR" dirty="0" err="1"/>
              <a:t>npx</a:t>
            </a:r>
            <a:r>
              <a:rPr lang="en-US" altLang="ko-KR" dirty="0"/>
              <a:t> create-react-app </a:t>
            </a:r>
            <a:r>
              <a:rPr lang="ko-KR" altLang="en-US" dirty="0"/>
              <a:t>프로젝트명</a:t>
            </a:r>
            <a:br>
              <a:rPr lang="en-US" altLang="ko-KR" dirty="0"/>
            </a:br>
            <a:r>
              <a:rPr lang="ko-KR" altLang="en-US" dirty="0"/>
              <a:t>입력하여 프로젝트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Visual Studio Code</a:t>
            </a:r>
            <a:r>
              <a:rPr lang="ko-KR" altLang="en-US" dirty="0"/>
              <a:t>로 폴더를 열고 터미널창 오픈 </a:t>
            </a:r>
            <a:r>
              <a:rPr lang="en-US" altLang="ko-KR" dirty="0"/>
              <a:t>(ctrl + shift + ` 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start </a:t>
            </a:r>
            <a:r>
              <a:rPr lang="ko-KR" altLang="en-US" dirty="0"/>
              <a:t>입력하여 실행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실행이 </a:t>
            </a:r>
            <a:r>
              <a:rPr lang="ko-KR" altLang="en-US" dirty="0" err="1"/>
              <a:t>안될경우</a:t>
            </a:r>
            <a:r>
              <a:rPr lang="ko-KR" altLang="en-US" dirty="0"/>
              <a:t> 터미널창에 </a:t>
            </a:r>
            <a:r>
              <a:rPr lang="en-US" altLang="ko-KR" dirty="0"/>
              <a:t>$</a:t>
            </a:r>
            <a:r>
              <a:rPr lang="en-US" altLang="ko-KR" dirty="0" err="1"/>
              <a:t>env:Path</a:t>
            </a:r>
            <a:r>
              <a:rPr lang="en-US" altLang="ko-KR" dirty="0"/>
              <a:t> += “;C:\Program Files\</a:t>
            </a:r>
            <a:r>
              <a:rPr lang="en-US" altLang="ko-KR" dirty="0" err="1"/>
              <a:t>nodejs</a:t>
            </a:r>
            <a:r>
              <a:rPr lang="en-US" altLang="ko-KR" dirty="0"/>
              <a:t>\”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05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리액트의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(map)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리액트에서는</a:t>
            </a:r>
            <a:r>
              <a:rPr lang="ko-KR" altLang="en-US" dirty="0"/>
              <a:t> 반복문을 위해 </a:t>
            </a:r>
            <a:r>
              <a:rPr lang="en-US" altLang="ko-KR" dirty="0"/>
              <a:t>map</a:t>
            </a:r>
            <a:r>
              <a:rPr lang="ko-KR" altLang="en-US" dirty="0"/>
              <a:t>을 사용한다 </a:t>
            </a:r>
            <a:r>
              <a:rPr lang="en-US" altLang="ko-KR" dirty="0"/>
              <a:t>(</a:t>
            </a:r>
            <a:r>
              <a:rPr lang="ko-KR" altLang="en-US" dirty="0" err="1"/>
              <a:t>중괄호때문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09C71-4665-CBFF-FAD5-06A6F739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6" y="1618503"/>
            <a:ext cx="548716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리액트의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(map)</a:t>
            </a:r>
          </a:p>
          <a:p>
            <a:endParaRPr lang="en-US" altLang="ko-KR" dirty="0"/>
          </a:p>
          <a:p>
            <a:r>
              <a:rPr lang="ko-KR" altLang="en-US" dirty="0"/>
              <a:t>삭제 및 추가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9F830E-AB53-945C-4D2D-6E6C60E9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86" y="1554987"/>
            <a:ext cx="3353268" cy="4429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39FFE8-E47C-0CB1-5B6B-7EDE2EA1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8" y="1109819"/>
            <a:ext cx="3211153" cy="57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다른 컴포넌트에게 값을 전달하기 위해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리액트의</a:t>
            </a:r>
            <a:r>
              <a:rPr lang="ko-KR" altLang="en-US" dirty="0"/>
              <a:t> 컴포넌트는 함수로 </a:t>
            </a:r>
            <a:r>
              <a:rPr lang="ko-KR" altLang="en-US" dirty="0" err="1"/>
              <a:t>분리되어있다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App</a:t>
            </a:r>
            <a:r>
              <a:rPr lang="ko-KR" altLang="en-US" dirty="0"/>
              <a:t> 함수에서 생성된 변수는 다른 함수에서 사용할 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안에서 사용된 컴포넌트에게 값을 전달할 수 있도록 </a:t>
            </a:r>
            <a:r>
              <a:rPr lang="en-US" altLang="ko-KR" dirty="0"/>
              <a:t>props</a:t>
            </a:r>
            <a:r>
              <a:rPr lang="ko-KR" altLang="en-US" dirty="0"/>
              <a:t>가 제공된다</a:t>
            </a:r>
            <a:br>
              <a:rPr lang="en-US" altLang="ko-KR" dirty="0"/>
            </a:br>
            <a:r>
              <a:rPr lang="ko-KR" altLang="en-US" dirty="0"/>
              <a:t>예시</a:t>
            </a:r>
            <a:r>
              <a:rPr lang="en-US" altLang="ko-KR" dirty="0"/>
              <a:t>) App </a:t>
            </a:r>
            <a:r>
              <a:rPr lang="ko-KR" altLang="en-US" dirty="0"/>
              <a:t>컴포넌트 안에서 </a:t>
            </a:r>
            <a:r>
              <a:rPr lang="en-US" altLang="ko-KR" dirty="0"/>
              <a:t>Modal </a:t>
            </a:r>
            <a:r>
              <a:rPr lang="ko-KR" altLang="en-US" dirty="0"/>
              <a:t>컴포넌트가 생성되었으니 </a:t>
            </a:r>
            <a:r>
              <a:rPr lang="en-US" altLang="ko-KR" dirty="0"/>
              <a:t>App</a:t>
            </a:r>
            <a:r>
              <a:rPr lang="ko-KR" altLang="en-US" dirty="0"/>
              <a:t>에서 </a:t>
            </a:r>
            <a:r>
              <a:rPr lang="en-US" altLang="ko-KR" dirty="0"/>
              <a:t>Modal</a:t>
            </a:r>
            <a:r>
              <a:rPr lang="ko-KR" altLang="en-US" dirty="0"/>
              <a:t>에 값 제공 가능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컴포넌트의 매개변수로 </a:t>
            </a:r>
            <a:r>
              <a:rPr lang="en-US" altLang="ko-KR" dirty="0"/>
              <a:t>props </a:t>
            </a:r>
            <a:r>
              <a:rPr lang="ko-KR" altLang="en-US" dirty="0"/>
              <a:t>를 하나 만든다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0B512-2085-EE19-F019-9BCC9709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90" y="3362896"/>
            <a:ext cx="4334197" cy="33086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09FE2-9E5E-7628-1781-6DEF4CF6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90" y="2177564"/>
            <a:ext cx="8340713" cy="1130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A38D23-0528-36E8-074A-BD6B102C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05" y="2171548"/>
            <a:ext cx="361047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42898" y="186489"/>
            <a:ext cx="1059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최종 코드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5A626-1811-12A5-C3AF-1CBB3FDA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" y="597015"/>
            <a:ext cx="4363059" cy="743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EAB306-9836-4E74-69C5-99625CFD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8" y="1340069"/>
            <a:ext cx="8602275" cy="3505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C39606-F2DD-4507-D756-BF204B3B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4" y="4845758"/>
            <a:ext cx="595395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0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D39D1E-A478-B1ED-048D-10A6A26E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0105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7041E0-BC22-906C-09A1-C0F0F477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03" y="757989"/>
            <a:ext cx="8866198" cy="59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6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3BD3DE-1E17-9216-D0C6-6FC21F34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8" y="520318"/>
            <a:ext cx="5220429" cy="4277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6B9832-135C-C064-0850-F60B6009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80" y="4917955"/>
            <a:ext cx="2819794" cy="1781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FA0BB7-592B-22C1-FBC9-21409239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97" y="558423"/>
            <a:ext cx="378195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5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</a:t>
            </a:r>
            <a:r>
              <a:rPr lang="ko-KR" altLang="en-US" dirty="0"/>
              <a:t> 빌드 및 배포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npm</a:t>
            </a:r>
            <a:r>
              <a:rPr lang="en-US" altLang="ko-KR" dirty="0"/>
              <a:t> run build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프로젝트 폴더의 </a:t>
            </a:r>
            <a:r>
              <a:rPr lang="en-US" altLang="ko-KR" dirty="0"/>
              <a:t>build </a:t>
            </a:r>
            <a:r>
              <a:rPr lang="ko-KR" altLang="en-US" dirty="0"/>
              <a:t>폴더가 생성됨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build </a:t>
            </a:r>
            <a:r>
              <a:rPr lang="ko-KR" altLang="en-US" dirty="0"/>
              <a:t>폴더 안에 있는 모든 내용을 배포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 접속 및 로그인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레포지토리</a:t>
            </a:r>
            <a:r>
              <a:rPr lang="ko-KR" altLang="en-US" dirty="0"/>
              <a:t> 생성</a:t>
            </a:r>
            <a:br>
              <a:rPr lang="en-US" altLang="ko-KR" dirty="0"/>
            </a:br>
            <a:r>
              <a:rPr lang="ko-KR" altLang="en-US" dirty="0" err="1"/>
              <a:t>깃허브이름</a:t>
            </a:r>
            <a:r>
              <a:rPr lang="en-US" altLang="ko-KR" dirty="0"/>
              <a:t>.github.io</a:t>
            </a:r>
            <a:br>
              <a:rPr lang="en-US" altLang="ko-KR" dirty="0"/>
            </a:br>
            <a:r>
              <a:rPr lang="en-US" altLang="ko-KR" dirty="0"/>
              <a:t>readme file </a:t>
            </a:r>
            <a:r>
              <a:rPr lang="ko-KR" altLang="en-US" dirty="0"/>
              <a:t>생성 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build </a:t>
            </a:r>
            <a:r>
              <a:rPr lang="ko-KR" altLang="en-US" dirty="0"/>
              <a:t>폴더 안에 있는 모든 내용을 드래그해서 옮김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</a:t>
            </a:r>
            <a:r>
              <a:rPr lang="ko-KR" altLang="en-US" dirty="0" err="1">
                <a:hlinkClick r:id="rId2"/>
              </a:rPr>
              <a:t>깃허브이름</a:t>
            </a:r>
            <a:r>
              <a:rPr lang="en-US" altLang="ko-KR" dirty="0">
                <a:hlinkClick r:id="rId2"/>
              </a:rPr>
              <a:t>.github.io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ctrl + shift + r </a:t>
            </a:r>
            <a:r>
              <a:rPr lang="ko-KR" altLang="en-US" dirty="0" err="1"/>
              <a:t>새로고침</a:t>
            </a:r>
            <a:r>
              <a:rPr lang="en-US" altLang="ko-KR" dirty="0"/>
              <a:t> (</a:t>
            </a:r>
            <a:r>
              <a:rPr lang="ko-KR" altLang="en-US" dirty="0"/>
              <a:t>늦게 반영될 수도 있음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D74EF4-387B-775E-71CB-4ABAC76C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44" y="4347571"/>
            <a:ext cx="3471623" cy="16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5AE25-5AD3-84B0-E109-6A36AD2BFF42}"/>
              </a:ext>
            </a:extLst>
          </p:cNvPr>
          <p:cNvSpPr txBox="1"/>
          <p:nvPr/>
        </p:nvSpPr>
        <p:spPr>
          <a:xfrm>
            <a:off x="360946" y="186489"/>
            <a:ext cx="7303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</a:t>
            </a:r>
            <a:r>
              <a:rPr lang="ko-KR" altLang="en-US" dirty="0"/>
              <a:t> 폴더 구성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node_modules</a:t>
            </a:r>
            <a:r>
              <a:rPr lang="en-US" altLang="ko-KR" dirty="0"/>
              <a:t> : </a:t>
            </a:r>
            <a:r>
              <a:rPr lang="ko-KR" altLang="en-US" dirty="0"/>
              <a:t>라이브러리 코드 보관함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public : static </a:t>
            </a:r>
            <a:r>
              <a:rPr lang="ko-KR" altLang="en-US" dirty="0"/>
              <a:t>파일 </a:t>
            </a:r>
            <a:r>
              <a:rPr lang="ko-KR" altLang="en-US" dirty="0" err="1"/>
              <a:t>모아놓는</a:t>
            </a:r>
            <a:r>
              <a:rPr lang="ko-KR" altLang="en-US" dirty="0"/>
              <a:t> 곳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src</a:t>
            </a:r>
            <a:r>
              <a:rPr lang="en-US" altLang="ko-KR" dirty="0"/>
              <a:t> : </a:t>
            </a:r>
            <a:r>
              <a:rPr lang="ko-KR" altLang="en-US" dirty="0" err="1"/>
              <a:t>코드짜는</a:t>
            </a:r>
            <a:r>
              <a:rPr lang="ko-KR" altLang="en-US" dirty="0"/>
              <a:t> 곳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App.js : </a:t>
            </a:r>
            <a:r>
              <a:rPr lang="ko-KR" altLang="en-US" dirty="0"/>
              <a:t>프로젝트 시작점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index.js : App.js</a:t>
            </a:r>
            <a:r>
              <a:rPr lang="ko-KR" altLang="en-US" dirty="0"/>
              <a:t>를 </a:t>
            </a:r>
            <a:r>
              <a:rPr lang="en-US" altLang="ko-KR" dirty="0"/>
              <a:t>index.html</a:t>
            </a:r>
            <a:r>
              <a:rPr lang="ko-KR" altLang="en-US" dirty="0"/>
              <a:t>에서 실행시켜주는 파일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package.json</a:t>
            </a:r>
            <a:r>
              <a:rPr lang="en-US" altLang="ko-KR" dirty="0"/>
              <a:t> : </a:t>
            </a:r>
            <a:r>
              <a:rPr lang="ko-KR" altLang="en-US" dirty="0"/>
              <a:t>프로젝트 정보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2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5AE25-5AD3-84B0-E109-6A36AD2BFF42}"/>
              </a:ext>
            </a:extLst>
          </p:cNvPr>
          <p:cNvSpPr txBox="1"/>
          <p:nvPr/>
        </p:nvSpPr>
        <p:spPr>
          <a:xfrm>
            <a:off x="360946" y="186489"/>
            <a:ext cx="10599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</a:t>
            </a:r>
            <a:r>
              <a:rPr lang="ko-KR" altLang="en-US" dirty="0"/>
              <a:t> 사용시 유의사항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class </a:t>
            </a:r>
            <a:r>
              <a:rPr lang="ko-KR" altLang="en-US" dirty="0"/>
              <a:t>는 </a:t>
            </a:r>
            <a:r>
              <a:rPr lang="en-US" altLang="ko-KR" dirty="0" err="1"/>
              <a:t>className</a:t>
            </a:r>
            <a:r>
              <a:rPr lang="en-US" altLang="ko-KR" dirty="0"/>
              <a:t> </a:t>
            </a:r>
            <a:r>
              <a:rPr lang="ko-KR" altLang="en-US" dirty="0"/>
              <a:t>으로 쓴다 </a:t>
            </a:r>
            <a:r>
              <a:rPr lang="en-US" altLang="ko-KR" dirty="0"/>
              <a:t>(</a:t>
            </a:r>
            <a:r>
              <a:rPr lang="ko-KR" altLang="en-US" dirty="0"/>
              <a:t>자바스크립트의 </a:t>
            </a:r>
            <a:r>
              <a:rPr lang="en-US" altLang="ko-KR" dirty="0"/>
              <a:t>class </a:t>
            </a:r>
            <a:r>
              <a:rPr lang="ko-KR" altLang="en-US" dirty="0"/>
              <a:t>문법과 중복되어 변경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  class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className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return()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작성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변수 및 자바스크립트 코드 사용시 중괄호 이용</a:t>
            </a:r>
            <a:endParaRPr lang="en-US" altLang="ko-KR" dirty="0"/>
          </a:p>
          <a:p>
            <a:r>
              <a:rPr lang="en-US" altLang="ko-KR" dirty="0"/>
              <a:t>4. – </a:t>
            </a:r>
            <a:r>
              <a:rPr lang="ko-KR" altLang="en-US" dirty="0"/>
              <a:t>표시는 자바스크립트에서 뺄셈이기 때문에 사용이 불가능하여</a:t>
            </a:r>
            <a:r>
              <a:rPr lang="en-US" altLang="ko-KR" dirty="0"/>
              <a:t> – </a:t>
            </a:r>
            <a:r>
              <a:rPr lang="ko-KR" altLang="en-US" dirty="0"/>
              <a:t>표시 대신에 대문자를 이용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예시</a:t>
            </a:r>
            <a:r>
              <a:rPr lang="en-US" altLang="ko-KR" dirty="0"/>
              <a:t>) font-size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fontSize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5.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자료형 형식으로 입력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style={ {fontSize:’16px’} 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6. </a:t>
            </a:r>
            <a:r>
              <a:rPr lang="ko-KR" altLang="en-US" dirty="0">
                <a:sym typeface="Wingdings" panose="05000000000000000000" pitchFamily="2" charset="2"/>
              </a:rPr>
              <a:t>반드시 하나의 태그로 </a:t>
            </a:r>
            <a:r>
              <a:rPr lang="ko-KR" altLang="en-US" dirty="0" err="1">
                <a:sym typeface="Wingdings" panose="05000000000000000000" pitchFamily="2" charset="2"/>
              </a:rPr>
              <a:t>감싸져야함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(&lt;&gt;&lt;/&gt; </a:t>
            </a:r>
            <a:r>
              <a:rPr lang="ko-KR" altLang="en-US" dirty="0">
                <a:sym typeface="Wingdings" panose="05000000000000000000" pitchFamily="2" charset="2"/>
              </a:rPr>
              <a:t>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C7FE39-5D0D-E405-3767-6A892A04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6" y="3810864"/>
            <a:ext cx="5668166" cy="2638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937A19-330E-1FF2-AB62-E0CAB2F2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14" y="3458390"/>
            <a:ext cx="206721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4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useState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리액트는</a:t>
            </a:r>
            <a:r>
              <a:rPr lang="ko-KR" altLang="en-US" dirty="0"/>
              <a:t> 화면에 보여줄 값은 </a:t>
            </a:r>
            <a:r>
              <a:rPr lang="en-US" altLang="ko-KR" dirty="0"/>
              <a:t>`</a:t>
            </a:r>
            <a:r>
              <a:rPr lang="ko-KR" altLang="en-US" dirty="0"/>
              <a:t>변수</a:t>
            </a:r>
            <a:r>
              <a:rPr lang="en-US" altLang="ko-KR" dirty="0"/>
              <a:t>`</a:t>
            </a:r>
            <a:r>
              <a:rPr lang="ko-KR" altLang="en-US" dirty="0"/>
              <a:t>에 보관하지 않고 </a:t>
            </a:r>
            <a:r>
              <a:rPr lang="en-US" altLang="ko-KR" dirty="0"/>
              <a:t>`state`</a:t>
            </a:r>
            <a:r>
              <a:rPr lang="ko-KR" altLang="en-US" dirty="0"/>
              <a:t>에 보관한다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변수는 값이 변경되어도 화면에 반영되지 않지만 </a:t>
            </a:r>
            <a:r>
              <a:rPr lang="en-US" altLang="ko-KR" dirty="0"/>
              <a:t>state</a:t>
            </a:r>
            <a:r>
              <a:rPr lang="ko-KR" altLang="en-US" dirty="0"/>
              <a:t>에 보관하면 그 값이 실시간으로 화면에 반영된다 </a:t>
            </a:r>
            <a:r>
              <a:rPr lang="en-US" altLang="ko-KR" dirty="0"/>
              <a:t>(</a:t>
            </a:r>
            <a:r>
              <a:rPr lang="ko-KR" altLang="en-US" dirty="0" err="1"/>
              <a:t>데이터바인딩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useState</a:t>
            </a:r>
            <a:r>
              <a:rPr lang="ko-KR" altLang="en-US" dirty="0"/>
              <a:t>를 사용해서 값을 보관하면 </a:t>
            </a:r>
            <a:r>
              <a:rPr lang="ko-KR" altLang="en-US" dirty="0" err="1"/>
              <a:t>변수값이</a:t>
            </a:r>
            <a:r>
              <a:rPr lang="ko-KR" altLang="en-US" dirty="0"/>
              <a:t> 바뀌면 화면이 갱신</a:t>
            </a:r>
            <a:r>
              <a:rPr lang="en-US" altLang="ko-KR" dirty="0"/>
              <a:t>(</a:t>
            </a:r>
            <a:r>
              <a:rPr lang="ko-KR" altLang="en-US" dirty="0" err="1"/>
              <a:t>재랜더링</a:t>
            </a:r>
            <a:r>
              <a:rPr lang="en-US" altLang="ko-KR" dirty="0"/>
              <a:t>)</a:t>
            </a:r>
            <a:r>
              <a:rPr lang="ko-KR" altLang="en-US" dirty="0"/>
              <a:t>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변경될만한 값은 </a:t>
            </a:r>
            <a:r>
              <a:rPr lang="en-US" altLang="ko-KR" dirty="0"/>
              <a:t>`</a:t>
            </a:r>
            <a:r>
              <a:rPr lang="en-US" altLang="ko-KR" dirty="0" err="1"/>
              <a:t>useState</a:t>
            </a:r>
            <a:r>
              <a:rPr lang="en-US" altLang="ko-KR" dirty="0"/>
              <a:t>`</a:t>
            </a:r>
            <a:r>
              <a:rPr lang="ko-KR" altLang="en-US" dirty="0"/>
              <a:t>를 통해 보관하고</a:t>
            </a:r>
            <a:r>
              <a:rPr lang="en-US" altLang="ko-KR" dirty="0"/>
              <a:t>, </a:t>
            </a:r>
            <a:r>
              <a:rPr lang="ko-KR" altLang="en-US" dirty="0"/>
              <a:t>변경이 없을 값은 간단히 </a:t>
            </a:r>
            <a:r>
              <a:rPr lang="en-US" altLang="ko-KR" dirty="0"/>
              <a:t>`</a:t>
            </a:r>
            <a:r>
              <a:rPr lang="ko-KR" altLang="en-US" dirty="0"/>
              <a:t>변수</a:t>
            </a:r>
            <a:r>
              <a:rPr lang="en-US" altLang="ko-KR" dirty="0"/>
              <a:t>`</a:t>
            </a:r>
            <a:r>
              <a:rPr lang="ko-KR" altLang="en-US" dirty="0"/>
              <a:t>에 보관한다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사용할 때는 배열의 </a:t>
            </a:r>
            <a:r>
              <a:rPr lang="en-US" altLang="ko-KR" dirty="0"/>
              <a:t>0</a:t>
            </a:r>
            <a:r>
              <a:rPr lang="ko-KR" altLang="en-US" dirty="0"/>
              <a:t>번째를 사용한다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CD8A23-4DE4-2B84-77A7-86864C45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0" y="2802983"/>
            <a:ext cx="6020640" cy="364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0BE63D-CFC6-347F-CD77-6E6D9818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52" y="3693695"/>
            <a:ext cx="546811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useState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사용할 때는 배열의 </a:t>
            </a:r>
            <a:r>
              <a:rPr lang="en-US" altLang="ko-KR" dirty="0"/>
              <a:t>0</a:t>
            </a:r>
            <a:r>
              <a:rPr lang="ko-KR" altLang="en-US" dirty="0"/>
              <a:t>번째를</a:t>
            </a:r>
            <a:r>
              <a:rPr lang="en-US" altLang="ko-KR" dirty="0"/>
              <a:t>, </a:t>
            </a:r>
            <a:r>
              <a:rPr lang="ko-KR" altLang="en-US" dirty="0"/>
              <a:t>변경할 때는 배열의 </a:t>
            </a:r>
            <a:r>
              <a:rPr lang="en-US" altLang="ko-KR" dirty="0"/>
              <a:t>1</a:t>
            </a:r>
            <a:r>
              <a:rPr lang="ko-KR" altLang="en-US" dirty="0"/>
              <a:t>번째를 사용</a:t>
            </a:r>
            <a:endParaRPr lang="en-US" altLang="ko-KR" dirty="0"/>
          </a:p>
          <a:p>
            <a:r>
              <a:rPr lang="en-US" altLang="ko-KR" dirty="0"/>
              <a:t>7. state</a:t>
            </a:r>
            <a:r>
              <a:rPr lang="ko-KR" altLang="en-US" dirty="0"/>
              <a:t>를 변경할 때는 배열의 </a:t>
            </a:r>
            <a:r>
              <a:rPr lang="en-US" altLang="ko-KR" dirty="0"/>
              <a:t>1</a:t>
            </a:r>
            <a:r>
              <a:rPr lang="ko-KR" altLang="en-US" dirty="0"/>
              <a:t>번째를 사용하여 </a:t>
            </a:r>
            <a:r>
              <a:rPr lang="en-US" altLang="ko-KR" dirty="0"/>
              <a:t>()</a:t>
            </a:r>
            <a:r>
              <a:rPr lang="ko-KR" altLang="en-US" dirty="0"/>
              <a:t>안에 변경할 값을 집어넣는다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보통 </a:t>
            </a:r>
            <a:r>
              <a:rPr lang="en-US" altLang="ko-KR" dirty="0"/>
              <a:t>() </a:t>
            </a:r>
            <a:r>
              <a:rPr lang="ko-KR" altLang="en-US" dirty="0"/>
              <a:t>안에 함수를 만들어서 함수가 변경하고자 하는 값을 </a:t>
            </a:r>
            <a:r>
              <a:rPr lang="ko-KR" altLang="en-US" dirty="0" err="1"/>
              <a:t>리턴하게</a:t>
            </a:r>
            <a:r>
              <a:rPr lang="ko-KR" altLang="en-US" dirty="0"/>
              <a:t>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F5E858-F948-E53B-1515-19BCA1A5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8" y="1876208"/>
            <a:ext cx="594443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useState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사용할 때는 배열의 </a:t>
            </a:r>
            <a:r>
              <a:rPr lang="en-US" altLang="ko-KR" dirty="0"/>
              <a:t>0</a:t>
            </a:r>
            <a:r>
              <a:rPr lang="ko-KR" altLang="en-US" dirty="0"/>
              <a:t>번째를</a:t>
            </a:r>
            <a:r>
              <a:rPr lang="en-US" altLang="ko-KR" dirty="0"/>
              <a:t>, </a:t>
            </a:r>
            <a:r>
              <a:rPr lang="ko-KR" altLang="en-US" dirty="0"/>
              <a:t>변경할 때는 배열의 </a:t>
            </a:r>
            <a:r>
              <a:rPr lang="en-US" altLang="ko-KR" dirty="0"/>
              <a:t>1</a:t>
            </a:r>
            <a:r>
              <a:rPr lang="ko-KR" altLang="en-US" dirty="0"/>
              <a:t>번째를 사용</a:t>
            </a:r>
            <a:endParaRPr lang="en-US" altLang="ko-KR" dirty="0"/>
          </a:p>
          <a:p>
            <a:r>
              <a:rPr lang="en-US" altLang="ko-KR" dirty="0"/>
              <a:t>7. state</a:t>
            </a:r>
            <a:r>
              <a:rPr lang="ko-KR" altLang="en-US" dirty="0"/>
              <a:t>를 변경할 때는 배열의 </a:t>
            </a:r>
            <a:r>
              <a:rPr lang="en-US" altLang="ko-KR" dirty="0"/>
              <a:t>1</a:t>
            </a:r>
            <a:r>
              <a:rPr lang="ko-KR" altLang="en-US" dirty="0"/>
              <a:t>번째를 사용하여 </a:t>
            </a:r>
            <a:r>
              <a:rPr lang="en-US" altLang="ko-KR" dirty="0"/>
              <a:t>()</a:t>
            </a:r>
            <a:r>
              <a:rPr lang="ko-KR" altLang="en-US" dirty="0"/>
              <a:t>안에 변경할 값을 집어넣는다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보통 </a:t>
            </a:r>
            <a:r>
              <a:rPr lang="en-US" altLang="ko-KR" dirty="0"/>
              <a:t>() </a:t>
            </a:r>
            <a:r>
              <a:rPr lang="ko-KR" altLang="en-US" dirty="0"/>
              <a:t>안에 함수를 만들어서 함수가 변경하고자 하는 값을 </a:t>
            </a:r>
            <a:r>
              <a:rPr lang="ko-KR" altLang="en-US" dirty="0" err="1"/>
              <a:t>리턴하게</a:t>
            </a:r>
            <a:r>
              <a:rPr lang="ko-KR" altLang="en-US" dirty="0"/>
              <a:t>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9C452-57D5-FE98-6687-D3FBEDEB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9" y="1719477"/>
            <a:ext cx="4116759" cy="51385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498C84-B258-F169-0B79-2607F067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20" y="1945261"/>
            <a:ext cx="3172268" cy="4686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30A036-638D-9507-100A-45955375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961" y="2472490"/>
            <a:ext cx="4187090" cy="34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4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useState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콜백함수를 사용해서 변경해도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61255E-BFC6-6A9E-8DD3-9ECD9D39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8" y="1428949"/>
            <a:ext cx="677322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</a:t>
            </a:r>
            <a:r>
              <a:rPr lang="ko-KR" altLang="en-US" dirty="0"/>
              <a:t> 컴포넌트화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코드가 길어지면 별도의 함수로 분리해 </a:t>
            </a:r>
            <a:r>
              <a:rPr lang="en-US" altLang="ko-KR" dirty="0"/>
              <a:t>`</a:t>
            </a:r>
            <a:r>
              <a:rPr lang="ko-KR" altLang="en-US" dirty="0"/>
              <a:t>컴포넌트</a:t>
            </a:r>
            <a:r>
              <a:rPr lang="en-US" altLang="ko-KR" dirty="0"/>
              <a:t>` </a:t>
            </a:r>
            <a:r>
              <a:rPr lang="ko-KR" altLang="en-US" dirty="0"/>
              <a:t>로 만들어준다</a:t>
            </a:r>
            <a:endParaRPr lang="en-US" altLang="ko-KR" dirty="0"/>
          </a:p>
          <a:p>
            <a:r>
              <a:rPr lang="en-US" altLang="ko-KR" dirty="0"/>
              <a:t>2. function</a:t>
            </a:r>
            <a:r>
              <a:rPr lang="ko-KR" altLang="en-US" dirty="0"/>
              <a:t>을 만들어 </a:t>
            </a:r>
            <a:r>
              <a:rPr lang="en-US" altLang="ko-KR" dirty="0"/>
              <a:t>return </a:t>
            </a:r>
            <a:r>
              <a:rPr lang="ko-KR" altLang="en-US" dirty="0"/>
              <a:t>안에 </a:t>
            </a:r>
            <a:r>
              <a:rPr lang="en-US" altLang="ko-KR" dirty="0"/>
              <a:t>html</a:t>
            </a:r>
            <a:r>
              <a:rPr lang="ko-KR" altLang="en-US" dirty="0"/>
              <a:t>을 담고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사용하는 곳에서 </a:t>
            </a:r>
            <a:r>
              <a:rPr lang="en-US" altLang="ko-KR" dirty="0"/>
              <a:t>&lt;</a:t>
            </a:r>
            <a:r>
              <a:rPr lang="ko-KR" altLang="en-US" dirty="0" err="1"/>
              <a:t>함수명</a:t>
            </a:r>
            <a:r>
              <a:rPr lang="en-US" altLang="ko-KR" dirty="0"/>
              <a:t>/&gt; </a:t>
            </a:r>
            <a:r>
              <a:rPr lang="ko-KR" altLang="en-US" dirty="0"/>
              <a:t>로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720A02-B310-A337-A8AC-C6784D27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8" y="3858731"/>
            <a:ext cx="2305372" cy="2124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3A1969-6C78-2F89-32E6-D11B9B1D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71" y="4072857"/>
            <a:ext cx="1676634" cy="1190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3F25FA-CC01-C1F1-E023-CA8D63127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88" y="2936414"/>
            <a:ext cx="88594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85EA-595C-662E-B1BE-7664BA893039}"/>
              </a:ext>
            </a:extLst>
          </p:cNvPr>
          <p:cNvSpPr txBox="1"/>
          <p:nvPr/>
        </p:nvSpPr>
        <p:spPr>
          <a:xfrm>
            <a:off x="360946" y="186489"/>
            <a:ext cx="1059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리액트의</a:t>
            </a:r>
            <a:r>
              <a:rPr lang="ko-KR" altLang="en-US" dirty="0"/>
              <a:t> 조건문 </a:t>
            </a:r>
            <a:r>
              <a:rPr lang="en-US" altLang="ko-KR" dirty="0"/>
              <a:t>(</a:t>
            </a:r>
            <a:r>
              <a:rPr lang="ko-KR" altLang="en-US" dirty="0" err="1"/>
              <a:t>삼항연산자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리액트에서는</a:t>
            </a:r>
            <a:r>
              <a:rPr lang="ko-KR" altLang="en-US" dirty="0"/>
              <a:t> 분기 처리를 위해 </a:t>
            </a:r>
            <a:r>
              <a:rPr lang="en-US" altLang="ko-KR" dirty="0"/>
              <a:t>if</a:t>
            </a:r>
            <a:r>
              <a:rPr lang="ko-KR" altLang="en-US" dirty="0"/>
              <a:t>문을 사용하지 않고 </a:t>
            </a:r>
            <a:r>
              <a:rPr lang="en-US" altLang="ko-KR" dirty="0"/>
              <a:t>`</a:t>
            </a:r>
            <a:r>
              <a:rPr lang="ko-KR" altLang="en-US" dirty="0" err="1"/>
              <a:t>삼항연산자</a:t>
            </a:r>
            <a:r>
              <a:rPr lang="en-US" altLang="ko-KR" dirty="0"/>
              <a:t>` </a:t>
            </a:r>
            <a:r>
              <a:rPr lang="ko-KR" altLang="en-US" dirty="0"/>
              <a:t>문법을 사용한다</a:t>
            </a:r>
            <a:r>
              <a:rPr lang="en-US" altLang="ko-KR" dirty="0"/>
              <a:t> (</a:t>
            </a:r>
            <a:r>
              <a:rPr lang="ko-KR" altLang="en-US" dirty="0" err="1"/>
              <a:t>중괄호때문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C0945-DD66-5391-E159-47DD8CFB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48" y="1772136"/>
            <a:ext cx="6620799" cy="209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AC8147-C567-E0E4-19E3-0612A83D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8" y="2461383"/>
            <a:ext cx="2762636" cy="1105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C5F59B-BFE1-3F4F-42D8-EB19FEC6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48" y="3779751"/>
            <a:ext cx="293410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621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84</cp:revision>
  <dcterms:created xsi:type="dcterms:W3CDTF">2024-04-12T19:53:52Z</dcterms:created>
  <dcterms:modified xsi:type="dcterms:W3CDTF">2024-04-12T22:03:30Z</dcterms:modified>
</cp:coreProperties>
</file>