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BE93-AF43-53EA-95DC-8B61D88F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9F854-6EF6-F1C8-00D5-7C58A8FF8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325C9-F3D7-8B22-A9B9-7C9A56C4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E2086-7E0A-C82F-955C-33C2074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5B0A9-0B24-BA03-DA2E-7B3A20FC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33B1F-C20B-8621-5BCE-A2725F3A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20B6A-E87D-2B33-045D-4094B557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6F1F-21CA-B178-967F-76A60B70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97144-244D-6D8D-4E19-97494C3A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15457-2084-0DF4-0FDE-EA0B12F7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2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BAE211-AF39-0941-4638-9B466A8A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C5FDF-256A-1AFA-5C39-AFA89B51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66DF5-D666-9893-0AE5-3D7B302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B368-05B6-359F-EC6A-5C2D5B87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26E7-F643-8568-6546-4F484D41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0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7CE5-F0D0-F992-516F-786FBA17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A8B8-9C89-ECB2-5DC6-35245F7C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52C0F-9106-5CF9-6358-85D69B3F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D67C4-D033-206B-3972-A02D047C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547D6-2DEC-AB8C-62FC-BE330EA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5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613A-A23F-6BEF-05A3-60B8928E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EBBA4-2C66-8A13-B860-E8F68A09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7A1D2-CB5F-1FF3-9754-9E155053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5C9BE-4B36-2CBD-93A6-82DEE12B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9B55-F2F4-E3E3-57A4-96CB8A74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2012-C844-ABD6-0263-E5D3F9B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50902-6F47-A2E2-0208-95443AA12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2E69B-0A68-8B6D-D5E5-1449CAD8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4C819-5181-0BD2-92A7-7B7E3EB6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C2F25-A957-9734-424A-6B6BB00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E01A6-F988-1A6B-7B1F-9EF09C3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9057E-6F73-C83F-2CEC-5791CA28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8B5C-5FD9-6B97-61F1-E0406AB5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DD347-4390-A421-54A1-A846356B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0BA4F4-FCC2-B4CA-75E5-3276BC9E3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52CD6-48E8-EBCA-6A32-4CC5E6D2E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83892-DBF9-7825-956C-A267276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B035E-E490-1672-62F5-3AA73E84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84527-D07A-0C82-25AE-9591F72A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EA0E-4177-245E-418B-FAD18816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4F419-F1D9-AED7-516C-64532C15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1E6B9-9B08-9424-B31D-9D8CEC94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72460-2257-21D6-532A-951B5E77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70F35F-BB61-CF77-EBB4-C0A46E0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5F68D-C02D-506A-0237-88D5CC62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C107F-C961-EA32-0001-3B4C6D0C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2C02B-7332-834F-0292-1692EA34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591C5-8FC9-4AC8-7824-1F07B8F3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135AE-4343-06AD-F247-37A1F3474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EFC2-0AB9-E064-C32E-FC4C9BE2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BA5A7-D65E-23F9-DD3D-8030FB2E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EB99C-8477-AC8D-B554-F9321016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80D5-8001-7CAC-F385-86C8129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1BC16-30C5-3CD8-3B10-FB286E344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E6667-3C53-CCD4-0AA3-80630580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6E4A5-3791-04A1-504C-F491A745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02986-67BC-F0C9-B4D1-2EC40E3C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A9BDA-0244-EBF6-7F1C-2EA5D4EB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0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7CC30-FE86-EFA7-2EEA-007072AD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C260D-ECC4-523E-685F-9CD4444C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EEBB2-F6E1-E5F8-DE8E-2DA0B7D8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AB88E-9BAF-4870-9409-F224DB292F36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82F91-D292-B77E-D40D-F7562ADD4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49451-DECF-9579-DC59-5A27C47B5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3872-C0D9-419F-9E3C-9DE9A3B5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8EC34AF-56BC-EB68-D160-9A2428EF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5827"/>
              </p:ext>
            </p:extLst>
          </p:nvPr>
        </p:nvGraphicFramePr>
        <p:xfrm>
          <a:off x="0" y="0"/>
          <a:ext cx="12192000" cy="667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1435">
                  <a:extLst>
                    <a:ext uri="{9D8B030D-6E8A-4147-A177-3AD203B41FA5}">
                      <a16:colId xmlns:a16="http://schemas.microsoft.com/office/drawing/2014/main" val="2816680921"/>
                    </a:ext>
                  </a:extLst>
                </a:gridCol>
                <a:gridCol w="1845582">
                  <a:extLst>
                    <a:ext uri="{9D8B030D-6E8A-4147-A177-3AD203B41FA5}">
                      <a16:colId xmlns:a16="http://schemas.microsoft.com/office/drawing/2014/main" val="2781692194"/>
                    </a:ext>
                  </a:extLst>
                </a:gridCol>
                <a:gridCol w="2522347">
                  <a:extLst>
                    <a:ext uri="{9D8B030D-6E8A-4147-A177-3AD203B41FA5}">
                      <a16:colId xmlns:a16="http://schemas.microsoft.com/office/drawing/2014/main" val="1384611201"/>
                    </a:ext>
                  </a:extLst>
                </a:gridCol>
                <a:gridCol w="1946027">
                  <a:extLst>
                    <a:ext uri="{9D8B030D-6E8A-4147-A177-3AD203B41FA5}">
                      <a16:colId xmlns:a16="http://schemas.microsoft.com/office/drawing/2014/main" val="429318752"/>
                    </a:ext>
                  </a:extLst>
                </a:gridCol>
                <a:gridCol w="4586609">
                  <a:extLst>
                    <a:ext uri="{9D8B030D-6E8A-4147-A177-3AD203B41FA5}">
                      <a16:colId xmlns:a16="http://schemas.microsoft.com/office/drawing/2014/main" val="4106179694"/>
                    </a:ext>
                  </a:extLst>
                </a:gridCol>
              </a:tblGrid>
              <a:tr h="1352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2630"/>
                  </a:ext>
                </a:extLst>
              </a:tr>
              <a:tr h="540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0xA5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설정모드 진입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측정 모드 → 설정 모드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로 전환을 시도할 때 반복 전송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스캐너가 잡으면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50002 D0=2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로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65917"/>
                  </a:ext>
                </a:extLst>
              </a:tr>
              <a:tr h="23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SETRAWDATAMODE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D0 = 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 모드 →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측정 모드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로 전환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42310"/>
                  </a:ext>
                </a:extLst>
              </a:tr>
              <a:tr h="338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Laser→Host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GETRAWDATAMODE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D0 = 1(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) / 2(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현재 모드를 알려 주는 공통 응답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 0xA5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나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50001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후에도 도착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50859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Host→Laser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SETRAWDATACONFIG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33‑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바이트 설정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대부분의 파라미터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dirty="0" err="1">
                          <a:highlight>
                            <a:srgbClr val="FFFF00"/>
                          </a:highlight>
                        </a:rPr>
                        <a:t>보드레이트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플레인 사용 여부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dirty="0" err="1">
                          <a:highlight>
                            <a:srgbClr val="FFFF00"/>
                          </a:highlight>
                        </a:rPr>
                        <a:t>스팟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 범위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하트비트 등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)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08843"/>
                  </a:ext>
                </a:extLst>
              </a:tr>
              <a:tr h="23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50004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Laser→Host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GETRAWDATACONFIG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39‑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바이트 설정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현재 </a:t>
                      </a:r>
                      <a:r>
                        <a:rPr lang="ko-KR" altLang="en-US" dirty="0" err="1">
                          <a:solidFill>
                            <a:srgbClr val="C00000"/>
                          </a:solidFill>
                        </a:rPr>
                        <a:t>설정값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조회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9541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SETRAWDATACONFIGSTORE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RAM</a:t>
                      </a:r>
                      <a:r>
                        <a:rPr lang="ko-KR" altLang="en-US" dirty="0"/>
                        <a:t>에 있는 설정을 </a:t>
                      </a:r>
                      <a:r>
                        <a:rPr lang="en-US" altLang="ko-KR" dirty="0"/>
                        <a:t>EEPROM</a:t>
                      </a:r>
                      <a:r>
                        <a:rPr lang="ko-KR" altLang="en-US" dirty="0"/>
                        <a:t>에 저장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스캐너가 같은 코드로 </a:t>
                      </a:r>
                      <a:r>
                        <a:rPr lang="en-US" altLang="ko-KR" dirty="0"/>
                        <a:t>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2627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SETRAWDATAERRORLOGRESET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로그 및 </a:t>
                      </a:r>
                      <a:r>
                        <a:rPr lang="ko-KR" altLang="en-US" dirty="0" err="1"/>
                        <a:t>핫리셋</a:t>
                      </a:r>
                      <a:r>
                        <a:rPr lang="ko-KR" altLang="en-US" dirty="0"/>
                        <a:t> 카운터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82237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SETRAWDATACONFIGRESTORE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공장 초기값으로 설정 복원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(RAM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015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Laser→Host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GETRAWDATAINFORMATION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CTN, VNR, </a:t>
                      </a:r>
                      <a:r>
                        <a:rPr lang="ko-KR" altLang="en-US" dirty="0"/>
                        <a:t>오류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핫리셋</a:t>
                      </a:r>
                      <a:r>
                        <a:rPr lang="en-US" altLang="ko-KR" dirty="0"/>
                        <a:t>, CAN‑ID, SW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진단 정보 일괄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0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F41-B64D-4536-F748-8839D4761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E3C6E84-5AF9-E1F2-577E-3D3611561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171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1553">
                  <a:extLst>
                    <a:ext uri="{9D8B030D-6E8A-4147-A177-3AD203B41FA5}">
                      <a16:colId xmlns:a16="http://schemas.microsoft.com/office/drawing/2014/main" val="2816680921"/>
                    </a:ext>
                  </a:extLst>
                </a:gridCol>
                <a:gridCol w="1458497">
                  <a:extLst>
                    <a:ext uri="{9D8B030D-6E8A-4147-A177-3AD203B41FA5}">
                      <a16:colId xmlns:a16="http://schemas.microsoft.com/office/drawing/2014/main" val="2781692194"/>
                    </a:ext>
                  </a:extLst>
                </a:gridCol>
                <a:gridCol w="2470518">
                  <a:extLst>
                    <a:ext uri="{9D8B030D-6E8A-4147-A177-3AD203B41FA5}">
                      <a16:colId xmlns:a16="http://schemas.microsoft.com/office/drawing/2014/main" val="138461120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429318752"/>
                    </a:ext>
                  </a:extLst>
                </a:gridCol>
                <a:gridCol w="4957011">
                  <a:extLst>
                    <a:ext uri="{9D8B030D-6E8A-4147-A177-3AD203B41FA5}">
                      <a16:colId xmlns:a16="http://schemas.microsoft.com/office/drawing/2014/main" val="4106179694"/>
                    </a:ext>
                  </a:extLst>
                </a:gridCol>
              </a:tblGrid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2630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Host→Laser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SETRAWDATAREDLASER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D0 = 0/1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가시 레드 레이저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LED 3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개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ON/OFF (?)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41644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50010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Laser→Host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RED‑LASER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상태 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D0 = 0/1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50009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또는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GETRAWDATAREDLASER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요청에 대한 상태 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(?)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70053"/>
                  </a:ext>
                </a:extLst>
              </a:tr>
              <a:tr h="701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50011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양방향</a:t>
                      </a:r>
                      <a:endParaRPr lang="en-US" altLang="ko-KR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(MDI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연속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MDI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프레임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/ GETRAWDATADISTANCEVALUES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원시 </a:t>
                      </a:r>
                      <a:r>
                        <a:rPr lang="ko-KR" altLang="en-US" dirty="0" err="1">
                          <a:solidFill>
                            <a:srgbClr val="C00000"/>
                          </a:solidFill>
                        </a:rPr>
                        <a:t>거리값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•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측정 모드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스캐너가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연속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MDI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(60 Hz/15 Hz)</a:t>
                      </a:r>
                      <a:br>
                        <a:rPr lang="en-US" altLang="ko-KR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•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 모드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: Host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가 보내면 단일 샷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MDI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반환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0011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SETRAWDATAHEARTBEAT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 = 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하트비트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레이저 펄스 정지 </a:t>
                      </a:r>
                      <a:r>
                        <a:rPr lang="en-US" altLang="ko-KR" dirty="0"/>
                        <a:t>&amp; 0‑</a:t>
                      </a:r>
                      <a:r>
                        <a:rPr lang="ko-KR" altLang="en-US" dirty="0"/>
                        <a:t>프레임 전송</a:t>
                      </a:r>
                      <a:r>
                        <a:rPr lang="en-US" altLang="ko-KR" dirty="0"/>
                        <a:t>) ON/OFF.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14675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Laser→Host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GETRAWDATAHEARTBEAT </a:t>
                      </a:r>
                      <a:r>
                        <a:rPr lang="ko-KR" altLang="en-US" dirty="0"/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 = 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하트비트 현재 상태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70029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SETRAWDATAFRAMECOUNTERRESET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16‑</a:t>
                      </a:r>
                      <a:r>
                        <a:rPr lang="ko-KR" altLang="en-US" dirty="0"/>
                        <a:t>비트 프레임 카운터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) 0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49556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Laser→Host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사용안함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펌웨어 내부용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6759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50004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GETRAWDATACONFIG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C00000"/>
                          </a:solidFill>
                        </a:rPr>
                        <a:t>설정값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조회 요청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7587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50002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GETRAWDATAMODE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모드 상태 조회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44849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50010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Host→Laser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GETRAWDATAREDLASER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레드 레이저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LED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상태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2438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50013 </a:t>
                      </a:r>
                      <a:r>
                        <a:rPr lang="ko-KR" altLang="en-US" dirty="0"/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Host→Laser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GETRAWDATAHEARTBEAT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하트비트 상태 조회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4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355</Words>
  <Application>Microsoft Office PowerPoint</Application>
  <PresentationFormat>와이드스크린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성종 손</dc:creator>
  <cp:lastModifiedBy>성종 손</cp:lastModifiedBy>
  <cp:revision>31</cp:revision>
  <dcterms:created xsi:type="dcterms:W3CDTF">2025-04-21T22:58:30Z</dcterms:created>
  <dcterms:modified xsi:type="dcterms:W3CDTF">2025-04-26T09:10:10Z</dcterms:modified>
</cp:coreProperties>
</file>