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78" r:id="rId3"/>
    <p:sldId id="260" r:id="rId4"/>
    <p:sldId id="259" r:id="rId5"/>
    <p:sldId id="262" r:id="rId6"/>
    <p:sldId id="263" r:id="rId7"/>
    <p:sldId id="265" r:id="rId8"/>
    <p:sldId id="264" r:id="rId9"/>
    <p:sldId id="277" r:id="rId10"/>
    <p:sldId id="266" r:id="rId11"/>
    <p:sldId id="268" r:id="rId12"/>
    <p:sldId id="267" r:id="rId13"/>
    <p:sldId id="269" r:id="rId14"/>
    <p:sldId id="270" r:id="rId15"/>
    <p:sldId id="271" r:id="rId16"/>
    <p:sldId id="274" r:id="rId17"/>
    <p:sldId id="275" r:id="rId18"/>
    <p:sldId id="308" r:id="rId19"/>
    <p:sldId id="310" r:id="rId20"/>
    <p:sldId id="311" r:id="rId21"/>
    <p:sldId id="312" r:id="rId22"/>
    <p:sldId id="279" r:id="rId23"/>
    <p:sldId id="280" r:id="rId24"/>
    <p:sldId id="282" r:id="rId25"/>
    <p:sldId id="313" r:id="rId26"/>
    <p:sldId id="314" r:id="rId27"/>
    <p:sldId id="315" r:id="rId28"/>
    <p:sldId id="316" r:id="rId29"/>
    <p:sldId id="317" r:id="rId30"/>
    <p:sldId id="318" r:id="rId31"/>
    <p:sldId id="283" r:id="rId32"/>
    <p:sldId id="284" r:id="rId33"/>
    <p:sldId id="286" r:id="rId34"/>
    <p:sldId id="291" r:id="rId35"/>
    <p:sldId id="295" r:id="rId36"/>
    <p:sldId id="296" r:id="rId37"/>
    <p:sldId id="297" r:id="rId38"/>
    <p:sldId id="300" r:id="rId39"/>
    <p:sldId id="301" r:id="rId40"/>
    <p:sldId id="303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42" autoAdjust="0"/>
  </p:normalViewPr>
  <p:slideViewPr>
    <p:cSldViewPr snapToGrid="0">
      <p:cViewPr varScale="1">
        <p:scale>
          <a:sx n="54" d="100"/>
          <a:sy n="54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DA9EE-54A2-477C-AEB9-809997B96F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4AA5-303F-4FF9-9527-F63A83D98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4AA5-303F-4FF9-9527-F63A83D98D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9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8DBC-31B0-4B92-AF78-88FAE7396B67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52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은 태그를 기반으로 되어있다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여는 태그와 닫는 태그 사이에 코드를 작성한다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닫는 태그가 없는 경우도 있음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&lt;title&gt; : </a:t>
            </a:r>
            <a:r>
              <a:rPr lang="ko-KR" altLang="en-US" dirty="0">
                <a:latin typeface="+mn-ea"/>
              </a:rPr>
              <a:t>여는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&lt;/title&gt; : </a:t>
            </a:r>
            <a:r>
              <a:rPr lang="ko-KR" altLang="en-US" dirty="0">
                <a:latin typeface="+mn-ea"/>
              </a:rPr>
              <a:t>닫는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&lt;p&gt;&lt;/p&gt; : paragraph </a:t>
            </a:r>
            <a:r>
              <a:rPr lang="ko-KR" altLang="en-US" dirty="0" err="1">
                <a:latin typeface="+mn-ea"/>
              </a:rPr>
              <a:t>본문글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&lt;h1&gt;&lt;/h1&gt;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&lt;h2&gt;&lt;/h2&gt;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&lt;h3&gt;&lt;/h3&gt;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&lt;h4&gt;&lt;/h4&gt;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&lt;h5&gt;&lt;/h5&gt;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&lt;h6&gt;&lt;/h6&gt;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br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줄바꿈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DABA3-2F96-0D2F-FC0F-E9C26182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17" y="2256312"/>
            <a:ext cx="587116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241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&lt;button&gt;&lt;/button&gt; : </a:t>
            </a:r>
            <a:r>
              <a:rPr lang="ko-KR" altLang="en-US" dirty="0">
                <a:latin typeface="+mn-ea"/>
              </a:rPr>
              <a:t>버튼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</a:t>
            </a:r>
            <a:r>
              <a:rPr lang="ko-KR" altLang="en-US" dirty="0">
                <a:latin typeface="+mn-ea"/>
              </a:rPr>
              <a:t>버튼입니다</a:t>
            </a:r>
            <a:r>
              <a:rPr lang="en-US" altLang="ko-KR" dirty="0">
                <a:latin typeface="+mn-ea"/>
              </a:rPr>
              <a:t>&lt;/button&gt;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을 그 다음줄에 입력해보자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49EED-7EBC-6E37-F356-8025BC3C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88" y="3501957"/>
            <a:ext cx="2733068" cy="2884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EDD0F-163A-59CD-0B11-9CE03DF6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53" y="2695146"/>
            <a:ext cx="1914792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9CB4E-38D9-70D3-9366-03710F763320}"/>
              </a:ext>
            </a:extLst>
          </p:cNvPr>
          <p:cNvSpPr txBox="1"/>
          <p:nvPr/>
        </p:nvSpPr>
        <p:spPr>
          <a:xfrm>
            <a:off x="2518913" y="644550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96BB6-498A-CB6C-125D-F73FD71DFE1C}"/>
              </a:ext>
            </a:extLst>
          </p:cNvPr>
          <p:cNvSpPr txBox="1"/>
          <p:nvPr/>
        </p:nvSpPr>
        <p:spPr>
          <a:xfrm>
            <a:off x="7975053" y="627475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06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5" y="596799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태그별로 각기 다른 속성들을 갖고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이미지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: </a:t>
            </a:r>
            <a:r>
              <a:rPr lang="ko-KR" altLang="en-US" dirty="0">
                <a:latin typeface="+mn-ea"/>
              </a:rPr>
              <a:t>이미지 태그의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웹사이트에서 이미지를 하나 다운로드 받고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왼쪽 폴더창에 넣은 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이름을 </a:t>
            </a: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</a:t>
            </a:r>
            <a:r>
              <a:rPr lang="ko-KR" altLang="en-US" dirty="0">
                <a:latin typeface="+mn-ea"/>
              </a:rPr>
              <a:t>의 큰따옴표 사이에 입력해보자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8C55A9-312C-DFF3-CAFD-4012C150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17" y="314696"/>
            <a:ext cx="4571682" cy="3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49786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&lt;a&gt;&lt;/a&gt; : </a:t>
            </a:r>
            <a:r>
              <a:rPr lang="ko-KR" altLang="en-US" dirty="0">
                <a:latin typeface="+mn-ea"/>
              </a:rPr>
              <a:t>링크 태그</a:t>
            </a:r>
            <a:r>
              <a:rPr lang="en-US" altLang="ko-KR" dirty="0">
                <a:latin typeface="+mn-ea"/>
              </a:rPr>
              <a:t>(anchor)</a:t>
            </a: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href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속성을 집어넣어 해당 글자를 클릭하면 그 페이지로 이동하게 해준다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태그마다 적을 수 있는 속성이 다르다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href="https://www.naver.com/"&gt;</a:t>
            </a:r>
            <a:r>
              <a:rPr lang="ko-KR" altLang="pt-BR" dirty="0">
                <a:latin typeface="+mn-ea"/>
              </a:rPr>
              <a:t>네이버</a:t>
            </a:r>
            <a:r>
              <a:rPr lang="pt-BR" altLang="ko-KR" dirty="0">
                <a:latin typeface="+mn-ea"/>
              </a:rPr>
              <a:t>&lt;/a&gt;</a:t>
            </a: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href="https://www.google.com/"&gt;</a:t>
            </a:r>
            <a:r>
              <a:rPr lang="ko-KR" altLang="pt-BR" dirty="0">
                <a:latin typeface="+mn-ea"/>
              </a:rPr>
              <a:t>구글</a:t>
            </a:r>
            <a:r>
              <a:rPr lang="pt-BR" altLang="ko-KR" dirty="0">
                <a:latin typeface="+mn-ea"/>
              </a:rPr>
              <a:t>&lt;/a&gt;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7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533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sz="4600" dirty="0">
                <a:latin typeface="+mn-ea"/>
              </a:rPr>
              <a:t>HTML</a:t>
            </a:r>
            <a:r>
              <a:rPr lang="ko-KR" altLang="en-US" sz="4600" dirty="0">
                <a:latin typeface="+mn-ea"/>
              </a:rPr>
              <a:t> 기초</a:t>
            </a:r>
            <a:endParaRPr lang="en-US" altLang="ko-KR" sz="4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(unordered list, </a:t>
            </a:r>
            <a:r>
              <a:rPr lang="ko-KR" altLang="en-US" dirty="0" err="1">
                <a:latin typeface="+mn-ea"/>
              </a:rPr>
              <a:t>순서없는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(ordered list, </a:t>
            </a:r>
            <a:r>
              <a:rPr lang="ko-KR" altLang="en-US" dirty="0" err="1">
                <a:latin typeface="+mn-ea"/>
              </a:rPr>
              <a:t>순서있는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&lt;li&gt;&lt;/li&gt; : </a:t>
            </a:r>
            <a:r>
              <a:rPr lang="ko-KR" altLang="en-US" dirty="0">
                <a:latin typeface="+mn-ea"/>
              </a:rPr>
              <a:t>리스트 아이템 태그 </a:t>
            </a:r>
            <a:r>
              <a:rPr lang="en-US" altLang="ko-KR" dirty="0">
                <a:latin typeface="+mn-ea"/>
              </a:rPr>
              <a:t>(list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item,</a:t>
            </a:r>
            <a:r>
              <a:rPr lang="ko-KR" altLang="en-US" dirty="0">
                <a:latin typeface="+mn-ea"/>
              </a:rPr>
              <a:t> 리스트 태그 안에 들어가는 태그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 안에 태그를 넣을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0635-5544-EBDA-3BE2-431B5F53ACE8}"/>
              </a:ext>
            </a:extLst>
          </p:cNvPr>
          <p:cNvSpPr txBox="1"/>
          <p:nvPr/>
        </p:nvSpPr>
        <p:spPr>
          <a:xfrm>
            <a:off x="6647846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C06E9-B1B7-58EC-CA64-9AA261170431}"/>
              </a:ext>
            </a:extLst>
          </p:cNvPr>
          <p:cNvSpPr txBox="1"/>
          <p:nvPr/>
        </p:nvSpPr>
        <p:spPr>
          <a:xfrm>
            <a:off x="8724665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59D410-5446-F58E-33AC-ABF6B94A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21" y="4672519"/>
            <a:ext cx="1457528" cy="1428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9CE17-EC1C-7F33-5163-53394FC4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65" y="4916498"/>
            <a:ext cx="85737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13538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n-ea"/>
              </a:rPr>
              <a:t>태그 안에 태그 넣기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이미지를 클릭하면 구글로 이동하게 하고 싶다</a:t>
            </a:r>
            <a:r>
              <a:rPr lang="en-US" altLang="ko-KR" sz="2400" dirty="0"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&lt;a </a:t>
            </a:r>
            <a:r>
              <a:rPr lang="en-US" altLang="ko-KR" sz="2400" dirty="0" err="1">
                <a:latin typeface="+mn-ea"/>
              </a:rPr>
              <a:t>href</a:t>
            </a:r>
            <a:r>
              <a:rPr lang="en-US" altLang="ko-KR" sz="2400" dirty="0">
                <a:latin typeface="+mn-ea"/>
              </a:rPr>
              <a:t>=“https://www.google.com/”&gt;&lt;</a:t>
            </a:r>
            <a:r>
              <a:rPr lang="en-US" altLang="ko-KR" sz="2400" dirty="0" err="1">
                <a:latin typeface="+mn-ea"/>
              </a:rPr>
              <a:t>img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src</a:t>
            </a:r>
            <a:r>
              <a:rPr lang="en-US" altLang="ko-KR" sz="2400" dirty="0">
                <a:latin typeface="+mn-ea"/>
              </a:rPr>
              <a:t>=“</a:t>
            </a:r>
            <a:r>
              <a:rPr lang="ko-KR" altLang="en-US" sz="2400" dirty="0">
                <a:latin typeface="+mn-ea"/>
              </a:rPr>
              <a:t>이미지</a:t>
            </a:r>
            <a:r>
              <a:rPr lang="en-US" altLang="ko-KR" sz="2400" dirty="0">
                <a:latin typeface="+mn-ea"/>
              </a:rPr>
              <a:t>”&gt;&lt;/a&gt;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태그 안에 태그를 넣어준다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E2573-34C0-5086-461F-2AB3B2CC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323945"/>
            <a:ext cx="5726152" cy="1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/>
              <a:t>style </a:t>
            </a:r>
            <a:r>
              <a:rPr lang="ko-KR" altLang="en-US" dirty="0"/>
              <a:t>이라는 꾸미기 속성이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img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width:150px; height:150px;</a:t>
            </a:r>
          </a:p>
          <a:p>
            <a:pPr marL="0" indent="0">
              <a:buNone/>
            </a:pPr>
            <a:r>
              <a:rPr lang="ko-KR" altLang="en-US" dirty="0"/>
              <a:t>을 입력해서 크기를 조정보자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제목 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font-size: 28px; </a:t>
            </a:r>
            <a:r>
              <a:rPr lang="ko-KR" altLang="en-US" dirty="0"/>
              <a:t>를 입력해서 글자크기를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font-family: ‘</a:t>
            </a:r>
            <a:r>
              <a:rPr lang="ko-KR" altLang="en-US" dirty="0"/>
              <a:t>궁서체</a:t>
            </a:r>
            <a:r>
              <a:rPr lang="en-US" altLang="ko-KR" dirty="0"/>
              <a:t>’ </a:t>
            </a:r>
            <a:r>
              <a:rPr lang="ko-KR" altLang="en-US" dirty="0"/>
              <a:t>를 입력해서 폰트종류를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color: purple; </a:t>
            </a:r>
            <a:r>
              <a:rPr lang="ko-KR" altLang="en-US" dirty="0"/>
              <a:t>을 입력해서 글자색을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letter-spacing: 1px; </a:t>
            </a:r>
            <a:r>
              <a:rPr lang="ko-KR" altLang="en-US" dirty="0"/>
              <a:t>을 입력해서 자간</a:t>
            </a:r>
            <a:r>
              <a:rPr lang="en-US" altLang="ko-KR" dirty="0"/>
              <a:t>(</a:t>
            </a:r>
            <a:r>
              <a:rPr lang="ko-KR" altLang="en-US" dirty="0"/>
              <a:t>글자간격</a:t>
            </a:r>
            <a:r>
              <a:rPr lang="en-US" altLang="ko-KR" dirty="0"/>
              <a:t>)</a:t>
            </a:r>
            <a:r>
              <a:rPr lang="ko-KR" altLang="en-US" dirty="0"/>
              <a:t>을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55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본문 태그에 일부 글자만 </a:t>
            </a:r>
            <a:r>
              <a:rPr lang="en-US" altLang="ko-KR" dirty="0"/>
              <a:t>&lt;span&gt;&lt;/span&gt; </a:t>
            </a:r>
            <a:r>
              <a:rPr lang="ko-KR" altLang="en-US" dirty="0"/>
              <a:t>태그로 감싸서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 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주면 감싼 글자만 속성이 적용된다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&lt;span&gt;&lt;/span&gt; : </a:t>
            </a:r>
            <a:r>
              <a:rPr lang="ko-KR" altLang="en-US" dirty="0"/>
              <a:t>글자에 속성을 지정하기 위한 역할이 없는 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&lt;p&gt;&lt;span style=“”&gt;</a:t>
            </a:r>
            <a:r>
              <a:rPr lang="ko-KR" altLang="en-US" dirty="0"/>
              <a:t>안녕</a:t>
            </a:r>
            <a:r>
              <a:rPr lang="en-US" altLang="ko-KR" dirty="0"/>
              <a:t>&lt;span&gt;</a:t>
            </a:r>
            <a:r>
              <a:rPr lang="ko-KR" altLang="en-US" dirty="0"/>
              <a:t> 하세요</a:t>
            </a:r>
            <a:r>
              <a:rPr lang="en-US" altLang="ko-KR" dirty="0"/>
              <a:t>&lt;p&gt;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font-weight: 900; </a:t>
            </a:r>
            <a:r>
              <a:rPr lang="ko-KR" altLang="en-US" dirty="0"/>
              <a:t>을 주면 굵은 글씨로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4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9A21-4B30-13EE-0470-E2E68D97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5C2B-BD07-E222-1A46-C786E0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303D81-7C1B-AF65-6363-E94B881C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129064"/>
            <a:ext cx="116411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479B-D804-BA96-2CCB-B0C6A5B37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0BD6-AFEF-CB9A-994F-02FE164D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&lt;input&gt;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각종 타입들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7C66D-EE04-3FAC-F09E-5454E644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81" y="1055394"/>
            <a:ext cx="4464548" cy="5398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527D5-0967-6B16-F509-79E2A039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240" y="1055394"/>
            <a:ext cx="1902457" cy="5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 셋팅</a:t>
            </a:r>
          </a:p>
        </p:txBody>
      </p:sp>
    </p:spTree>
    <p:extLst>
      <p:ext uri="{BB962C8B-B14F-4D97-AF65-F5344CB8AC3E}">
        <p14:creationId xmlns:p14="http://schemas.microsoft.com/office/powerpoint/2010/main" val="140307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3EF-DBDE-918C-586E-630493F5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44E2-195C-DAB3-E7FA-96F862BD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&lt;table&gt;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BD301-13D7-76D6-7221-F2E066F3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8" y="1551359"/>
            <a:ext cx="3689359" cy="4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4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63796-6C44-7783-8F57-63B36554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837B-CC23-660B-48C6-AE2D61AA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&lt;video&gt;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src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controls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autoplay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muted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loop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height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0BB1-6A92-3281-D979-FEB7E0FE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3" y="2802854"/>
            <a:ext cx="6611273" cy="885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A55B2-ABF0-EC40-F7C8-8A4EB2CCE127}"/>
              </a:ext>
            </a:extLst>
          </p:cNvPr>
          <p:cNvSpPr txBox="1"/>
          <p:nvPr/>
        </p:nvSpPr>
        <p:spPr>
          <a:xfrm>
            <a:off x="3743673" y="4748217"/>
            <a:ext cx="69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</a:t>
            </a:r>
            <a:r>
              <a:rPr lang="en-US" altLang="ko-KR" dirty="0"/>
              <a:t>-&gt; </a:t>
            </a:r>
            <a:r>
              <a:rPr lang="ko-KR" altLang="en-US" dirty="0"/>
              <a:t>공유 </a:t>
            </a:r>
            <a:r>
              <a:rPr lang="en-US" altLang="ko-KR" dirty="0"/>
              <a:t>-&gt; HTML </a:t>
            </a:r>
            <a:r>
              <a:rPr lang="ko-KR" altLang="en-US" dirty="0"/>
              <a:t>태그 클릭</a:t>
            </a:r>
            <a:r>
              <a:rPr lang="en-US" altLang="ko-KR" dirty="0"/>
              <a:t>(embed)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복사하기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1008D-0555-7155-EC8F-0C845841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31" y="5510029"/>
            <a:ext cx="886901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/>
              <a:t>3. </a:t>
            </a:r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417288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4F0-B938-1E56-F012-48F03C4F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A6B0-9544-4536-FBB7-68467D7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html</a:t>
            </a:r>
            <a:r>
              <a:rPr lang="ko-KR" altLang="en-US" sz="2800" dirty="0">
                <a:latin typeface="+mn-ea"/>
              </a:rPr>
              <a:t>은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속성으로 꾸며줄 수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대부분의 태그는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갖고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을 변경하는 방법은 세가지로 다음과 같다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태그의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style</a:t>
            </a:r>
            <a:r>
              <a:rPr lang="ko-KR" altLang="en-US" sz="2800" dirty="0">
                <a:latin typeface="+mn-ea"/>
              </a:rPr>
              <a:t>태그와 선택자를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 err="1">
                <a:latin typeface="+mn-ea"/>
              </a:rPr>
              <a:t>css</a:t>
            </a:r>
            <a:r>
              <a:rPr lang="ko-KR" altLang="en-US" sz="2800" dirty="0">
                <a:latin typeface="+mn-ea"/>
              </a:rPr>
              <a:t>파일과 선택자를 사용 </a:t>
            </a:r>
            <a:r>
              <a:rPr lang="en-US" altLang="ko-KR" sz="2800" dirty="0">
                <a:latin typeface="+mn-ea"/>
              </a:rPr>
              <a:t>(cascading style sheet)</a:t>
            </a:r>
          </a:p>
        </p:txBody>
      </p:sp>
    </p:spTree>
    <p:extLst>
      <p:ext uri="{BB962C8B-B14F-4D97-AF65-F5344CB8AC3E}">
        <p14:creationId xmlns:p14="http://schemas.microsoft.com/office/powerpoint/2010/main" val="8644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59D5-2698-0489-6D51-8354CAAA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8ED21-BB3E-71B5-6F9B-6C7FDDA1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6"/>
            <a:ext cx="10899531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으로 </a:t>
            </a:r>
            <a:r>
              <a:rPr lang="en-US" altLang="ko-KR" dirty="0"/>
              <a:t>class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으로 </a:t>
            </a:r>
            <a:r>
              <a:rPr lang="en-US" altLang="ko-KR" dirty="0"/>
              <a:t>ID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셀렉터의</a:t>
            </a:r>
            <a:r>
              <a:rPr lang="ko-KR" altLang="en-US" dirty="0"/>
              <a:t> 이름은 중복되지 </a:t>
            </a:r>
            <a:r>
              <a:rPr lang="ko-KR" altLang="en-US" dirty="0" err="1"/>
              <a:t>않아야하고</a:t>
            </a:r>
            <a:r>
              <a:rPr lang="ko-KR" altLang="en-US" dirty="0"/>
              <a:t> 우선순위가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tag</a:t>
            </a:r>
            <a:r>
              <a:rPr lang="ko-KR" altLang="en-US" dirty="0" err="1"/>
              <a:t>셀렉터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 err="1"/>
              <a:t>셀렉터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</a:t>
            </a:r>
            <a:r>
              <a:rPr lang="en-US" altLang="ko-KR" dirty="0"/>
              <a:t>(100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style </a:t>
            </a:r>
            <a:r>
              <a:rPr lang="ko-KR" altLang="en-US" dirty="0"/>
              <a:t>인라인 </a:t>
            </a:r>
            <a:r>
              <a:rPr lang="en-US" altLang="ko-KR" dirty="0"/>
              <a:t>(1000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59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0106-3D3A-F937-E51B-ADEFC34E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1804A-3C90-29A7-6A7C-94B6A5E0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div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height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color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background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태그와 속성들을 활용하여 상자 안에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AE774-A54D-86E0-7A66-5A0ECC48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58" y="1499451"/>
            <a:ext cx="6316424" cy="349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58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B345-5E8D-2C85-E5F4-BCDA82A2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5ECEC-CD0D-F8B2-C6E4-39091D4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 : </a:t>
            </a:r>
            <a:r>
              <a:rPr lang="ko-KR" altLang="en-US" sz="2800" dirty="0">
                <a:latin typeface="+mn-ea"/>
              </a:rPr>
              <a:t>크기 스타일 색깔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 둥글게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스타일</a:t>
            </a:r>
            <a:r>
              <a:rPr lang="en-US" altLang="ko-KR" sz="2800" dirty="0">
                <a:latin typeface="+mn-ea"/>
              </a:rPr>
              <a:t> : solid, dashed, dotted, double, …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아래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54029-EE3C-D8E3-C49C-6939DFC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28" y="4140544"/>
            <a:ext cx="7553987" cy="25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4F5F-A381-4F12-95E9-24016403C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8576-C118-EDDB-F316-1E69F75C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4813570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외부여백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margin-top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margin-bottom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margin-left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margin-right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body{ margin:0; }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*{margin:0; padding:0;}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9A36171-607B-AD7A-5236-8E62A1E4950C}"/>
              </a:ext>
            </a:extLst>
          </p:cNvPr>
          <p:cNvSpPr txBox="1">
            <a:spLocks/>
          </p:cNvSpPr>
          <p:nvPr/>
        </p:nvSpPr>
        <p:spPr>
          <a:xfrm>
            <a:off x="6441332" y="314695"/>
            <a:ext cx="4813570" cy="654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800" dirty="0">
                <a:latin typeface="+mn-ea"/>
              </a:rPr>
              <a:t>내부여백</a:t>
            </a: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padding-top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padding-bottom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padding-left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padding-right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strike="sngStrike" dirty="0">
                <a:latin typeface="+mn-ea"/>
              </a:rPr>
              <a:t>box-sizing: content-box;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box-sizing: </a:t>
            </a:r>
            <a:r>
              <a:rPr lang="en-US" altLang="ko-KR" sz="2800" b="1" dirty="0">
                <a:latin typeface="+mn-ea"/>
              </a:rPr>
              <a:t>border-box</a:t>
            </a:r>
            <a:r>
              <a:rPr lang="en-US" altLang="ko-KR" sz="2800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1162-E2FA-AEC8-2145-C09491ED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B6592-7F3A-A401-0FCA-00124243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+mn-ea"/>
              </a:rPr>
              <a:t>display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block : </a:t>
            </a:r>
            <a:r>
              <a:rPr lang="ko-KR" altLang="en-US" sz="2000" dirty="0" err="1">
                <a:latin typeface="+mn-ea"/>
              </a:rPr>
              <a:t>한줄</a:t>
            </a:r>
            <a:r>
              <a:rPr lang="ko-KR" altLang="en-US" sz="2000" dirty="0">
                <a:latin typeface="+mn-ea"/>
              </a:rPr>
              <a:t> 전체 사용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줄에서 시작하고 끝난다</a:t>
            </a:r>
            <a:r>
              <a:rPr lang="en-US" altLang="ko-KR" sz="2000" dirty="0">
                <a:latin typeface="+mn-ea"/>
              </a:rPr>
              <a:t> [h1, div, p, </a:t>
            </a:r>
            <a:r>
              <a:rPr lang="en-US" altLang="ko-KR" sz="2000" dirty="0" err="1">
                <a:latin typeface="+mn-ea"/>
              </a:rPr>
              <a:t>hr</a:t>
            </a:r>
            <a:r>
              <a:rPr lang="en-US" altLang="ko-KR" sz="2000" dirty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inline : </a:t>
            </a:r>
            <a:r>
              <a:rPr lang="ko-KR" altLang="en-US" sz="2000" dirty="0">
                <a:latin typeface="+mn-ea"/>
              </a:rPr>
              <a:t>텍스트 취급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width, height, </a:t>
            </a:r>
            <a:r>
              <a:rPr lang="ko-KR" altLang="en-US" sz="2000" dirty="0">
                <a:latin typeface="+mn-ea"/>
              </a:rPr>
              <a:t>상하 마진과 패딩이 적용되지 않음</a:t>
            </a:r>
            <a:r>
              <a:rPr lang="en-US" altLang="ko-KR" sz="2000" dirty="0">
                <a:latin typeface="+mn-ea"/>
              </a:rPr>
              <a:t> [span, a, </a:t>
            </a:r>
            <a:r>
              <a:rPr lang="en-US" altLang="ko-KR" sz="2000" dirty="0" err="1">
                <a:latin typeface="+mn-ea"/>
              </a:rPr>
              <a:t>img</a:t>
            </a:r>
            <a:r>
              <a:rPr lang="en-US" altLang="ko-KR" sz="2000" dirty="0">
                <a:latin typeface="+mn-ea"/>
              </a:rPr>
              <a:t>, input] </a:t>
            </a:r>
          </a:p>
          <a:p>
            <a:r>
              <a:rPr lang="en-US" altLang="ko-KR" sz="2000" dirty="0">
                <a:latin typeface="+mn-ea"/>
              </a:rPr>
              <a:t>inline-block : </a:t>
            </a:r>
            <a:r>
              <a:rPr lang="ko-KR" altLang="en-US" sz="2000" dirty="0">
                <a:latin typeface="+mn-ea"/>
              </a:rPr>
              <a:t>텍스트 취급 </a:t>
            </a:r>
            <a:r>
              <a:rPr lang="en-US" altLang="ko-KR" sz="2000" dirty="0">
                <a:latin typeface="+mn-ea"/>
              </a:rPr>
              <a:t>+ width, height, </a:t>
            </a:r>
            <a:r>
              <a:rPr lang="ko-KR" altLang="en-US" sz="2000" dirty="0">
                <a:latin typeface="+mn-ea"/>
              </a:rPr>
              <a:t>상하 마진과 패딩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적용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가능 </a:t>
            </a:r>
            <a:r>
              <a:rPr lang="en-US" altLang="ko-KR" sz="2000" dirty="0">
                <a:latin typeface="+mn-ea"/>
              </a:rPr>
              <a:t>[button, select]</a:t>
            </a:r>
          </a:p>
          <a:p>
            <a:r>
              <a:rPr lang="en-US" altLang="ko-KR" sz="2000" dirty="0">
                <a:latin typeface="+mn-ea"/>
              </a:rPr>
              <a:t>none : </a:t>
            </a:r>
            <a:r>
              <a:rPr lang="ko-KR" altLang="en-US" sz="2000" dirty="0">
                <a:latin typeface="+mn-ea"/>
              </a:rPr>
              <a:t>그리지 않음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flex : </a:t>
            </a:r>
            <a:r>
              <a:rPr lang="ko-KR" altLang="en-US" sz="2000" dirty="0">
                <a:latin typeface="+mn-ea"/>
              </a:rPr>
              <a:t>방향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순서를 제어할 수 있는 반응형 상자 취급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grid : 2</a:t>
            </a:r>
            <a:r>
              <a:rPr lang="ko-KR" altLang="en-US" sz="2000" dirty="0">
                <a:latin typeface="+mn-ea"/>
              </a:rPr>
              <a:t>차원 행과 열의 레이아웃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block;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margin: 0 auto;         (</a:t>
            </a:r>
            <a:r>
              <a:rPr lang="ko-KR" altLang="en-US" sz="2000" dirty="0">
                <a:latin typeface="+mn-ea"/>
              </a:rPr>
              <a:t>내부요소 </a:t>
            </a:r>
            <a:r>
              <a:rPr lang="ko-KR" altLang="en-US" sz="2000" dirty="0" err="1">
                <a:latin typeface="+mn-ea"/>
              </a:rPr>
              <a:t>세로중앙정렬</a:t>
            </a:r>
            <a:r>
              <a:rPr lang="en-US" altLang="ko-KR" sz="2000" dirty="0">
                <a:latin typeface="+mn-ea"/>
              </a:rPr>
              <a:t>) align-content: center;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inline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text-align: center;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27636-108C-4E6A-29BC-099B95DE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02" y="3939702"/>
            <a:ext cx="2123440" cy="18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A55F-17FB-138B-5307-2D0091B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23BA3-035C-DACB-A16A-EC57774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모서리를 둥글게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최대 </a:t>
            </a:r>
            <a:r>
              <a:rPr lang="en-US" altLang="ko-KR" sz="2800" dirty="0">
                <a:latin typeface="+mn-ea"/>
              </a:rPr>
              <a:t>50%)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border-top-right-radius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border-bottom-right-radius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6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0502A5-384B-2CF1-03D6-4AE6BB01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59"/>
            <a:ext cx="12192000" cy="405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497866"/>
            <a:ext cx="10515600" cy="5862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1. Visual Studio Code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5156462" y="5083113"/>
            <a:ext cx="1995851" cy="528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4610100" y="5213459"/>
            <a:ext cx="518081" cy="2677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65791-F82B-838D-2EF2-45770A11ED8E}"/>
              </a:ext>
            </a:extLst>
          </p:cNvPr>
          <p:cNvSpPr txBox="1"/>
          <p:nvPr/>
        </p:nvSpPr>
        <p:spPr>
          <a:xfrm>
            <a:off x="1300899" y="1096796"/>
            <a:ext cx="634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+mn-ea"/>
              </a:rPr>
              <a:t>vscode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Visual Studio Code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24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3F2A-BBDB-03CC-9389-A1CD6E82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C1B6-55CF-A30C-02EB-88639B9C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글자 속성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text-align : left, center, right, justify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text-decoration : underline, overline, line-through, none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font-size : 1rem(html</a:t>
            </a:r>
            <a:r>
              <a:rPr lang="ko-KR" altLang="en-US" sz="2800" dirty="0">
                <a:latin typeface="+mn-ea"/>
              </a:rPr>
              <a:t>태그의 폰트</a:t>
            </a:r>
            <a:r>
              <a:rPr lang="en-US" altLang="ko-KR" sz="2800" dirty="0">
                <a:latin typeface="+mn-ea"/>
              </a:rPr>
              <a:t>); 12pt(0.35mm); 16px(0.26mm);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font-family : </a:t>
            </a:r>
            <a:r>
              <a:rPr lang="en-US" altLang="ko-KR" sz="2800" dirty="0" err="1">
                <a:latin typeface="+mn-ea"/>
              </a:rPr>
              <a:t>gulim</a:t>
            </a:r>
            <a:r>
              <a:rPr lang="en-US" altLang="ko-KR" sz="28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font-weight : bolder;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fonts.google.com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a{ text-decoration: none;}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54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9B71-BC89-BB7C-A93B-0F091655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1E6F-5AEC-45F5-9A1A-8803BF41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4. HTML/CSS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183777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D6B9-F5C5-86E2-CA2F-A777B3F9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7DFD5-7F5F-52B5-FECC-815642A0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&lt;div&gt;&lt;/div&gt; : </a:t>
            </a:r>
            <a:r>
              <a:rPr lang="ko-KR" altLang="en-US" dirty="0"/>
              <a:t>구간을 나누는 네모 상자를 만든다</a:t>
            </a:r>
            <a:r>
              <a:rPr lang="en-US" altLang="ko-KR" dirty="0"/>
              <a:t>. </a:t>
            </a:r>
            <a:r>
              <a:rPr lang="ko-KR" altLang="en-US" dirty="0"/>
              <a:t>기본높이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 class=“box”&gt;</a:t>
            </a:r>
            <a:r>
              <a:rPr lang="ko-KR" altLang="en-US" dirty="0"/>
              <a:t>안녕</a:t>
            </a:r>
            <a:r>
              <a:rPr lang="en-US" altLang="ko-KR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.box{</a:t>
            </a:r>
          </a:p>
          <a:p>
            <a:pPr marL="0" indent="0">
              <a:buNone/>
            </a:pPr>
            <a:r>
              <a:rPr lang="en-US" altLang="ko-KR" dirty="0"/>
              <a:t>    width: 100px;              </a:t>
            </a:r>
            <a:r>
              <a:rPr lang="ko-KR" altLang="en-US" dirty="0"/>
              <a:t>가로크기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height: 80px;             </a:t>
            </a:r>
            <a:r>
              <a:rPr lang="ko-KR" altLang="en-US" dirty="0"/>
              <a:t>높이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background: aqua;       </a:t>
            </a:r>
            <a:r>
              <a:rPr lang="ko-KR" altLang="en-US" dirty="0"/>
              <a:t>배경색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margin: 30px;             </a:t>
            </a:r>
            <a:r>
              <a:rPr lang="ko-KR" altLang="en-US" dirty="0"/>
              <a:t>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padding: 40px;			</a:t>
            </a:r>
            <a:r>
              <a:rPr lang="ko-KR" altLang="en-US" dirty="0" err="1"/>
              <a:t>안쪽여백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border:</a:t>
            </a:r>
            <a:r>
              <a:rPr lang="ko-KR" altLang="en-US" dirty="0"/>
              <a:t> </a:t>
            </a:r>
            <a:r>
              <a:rPr lang="en-US" altLang="ko-KR" dirty="0"/>
              <a:t>4px</a:t>
            </a:r>
            <a:r>
              <a:rPr lang="ko-KR" altLang="en-US" dirty="0"/>
              <a:t> </a:t>
            </a:r>
            <a:r>
              <a:rPr lang="en-US" altLang="ko-KR" dirty="0"/>
              <a:t>solid</a:t>
            </a:r>
            <a:r>
              <a:rPr lang="ko-KR" altLang="en-US" dirty="0"/>
              <a:t> </a:t>
            </a:r>
            <a:r>
              <a:rPr lang="en-US" altLang="ko-KR" dirty="0"/>
              <a:t>black;        </a:t>
            </a:r>
            <a:r>
              <a:rPr lang="ko-KR" altLang="en-US" dirty="0"/>
              <a:t>테두리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border-radius: 15px;             </a:t>
            </a:r>
            <a:r>
              <a:rPr lang="ko-KR" altLang="en-US" dirty="0"/>
              <a:t>테두리 둥글게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font-size: 20px;                   </a:t>
            </a:r>
            <a:r>
              <a:rPr lang="ko-KR" altLang="en-US" dirty="0"/>
              <a:t>글씨크기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font-family: </a:t>
            </a:r>
            <a:r>
              <a:rPr lang="en-US" altLang="ko-KR" dirty="0" err="1"/>
              <a:t>gulim</a:t>
            </a:r>
            <a:r>
              <a:rPr lang="en-US" altLang="ko-KR" dirty="0"/>
              <a:t>;               </a:t>
            </a:r>
            <a:r>
              <a:rPr lang="ko-KR" altLang="en-US" dirty="0"/>
              <a:t>글씨체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C335-DF39-FBC2-F69A-38327DC5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0312-20BF-F366-4710-D3FD793B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화면을 만들어보자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2C31-C96D-5B15-5CAF-2F56F18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55" y="2678019"/>
            <a:ext cx="5468017" cy="3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93C1-5091-B2B5-35BB-74424244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6F03-2F75-25DC-9B15-1927795A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백그라운드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background-size: cover; [</a:t>
            </a:r>
            <a:r>
              <a:rPr lang="ko-KR" altLang="en-US" dirty="0" err="1"/>
              <a:t>빈공간없이</a:t>
            </a:r>
            <a:r>
              <a:rPr lang="ko-KR" altLang="en-US" dirty="0"/>
              <a:t> 가득 채우기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background-size: contain; [</a:t>
            </a:r>
            <a:r>
              <a:rPr lang="ko-KR" altLang="en-US" dirty="0"/>
              <a:t>이미지가 전체 나오게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background-attachment: fixed; [</a:t>
            </a:r>
            <a:r>
              <a:rPr lang="ko-KR" altLang="en-US" dirty="0"/>
              <a:t>스크롤해도 이미지 고정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56CC6-5898-F787-3F43-C45397C0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3919080"/>
            <a:ext cx="7817682" cy="274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C31D-C4FC-ABD8-4FC9-78917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255" y="4287609"/>
            <a:ext cx="2546455" cy="20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9613-FADB-3467-7923-4EA4E189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3516A-D7EE-69BD-C7BB-04FE66E1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type=“password” name=“</a:t>
            </a:r>
            <a:r>
              <a:rPr lang="ko-KR" altLang="en-US" dirty="0" err="1"/>
              <a:t>서버로보내는값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type=“email”&gt;</a:t>
            </a:r>
          </a:p>
          <a:p>
            <a:pPr marL="0" indent="0">
              <a:buNone/>
            </a:pPr>
            <a:r>
              <a:rPr lang="en-US" altLang="ko-KR" dirty="0"/>
              <a:t>    &lt;input type=“date”&gt;</a:t>
            </a:r>
          </a:p>
          <a:p>
            <a:pPr marL="0" indent="0">
              <a:buNone/>
            </a:pPr>
            <a:r>
              <a:rPr lang="en-US" altLang="ko-KR" dirty="0"/>
              <a:t>    &lt;input type=“checkbox”&gt;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id=“rad1”&gt;</a:t>
            </a:r>
          </a:p>
          <a:p>
            <a:pPr marL="0" indent="0">
              <a:buNone/>
            </a:pPr>
            <a:r>
              <a:rPr lang="en-US" altLang="ko-KR" dirty="0"/>
              <a:t>    &lt;label for=“rad1”&gt;A&lt;/label&gt;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id=“rad2”&gt;</a:t>
            </a:r>
          </a:p>
          <a:p>
            <a:pPr marL="0" indent="0">
              <a:buNone/>
            </a:pPr>
            <a:r>
              <a:rPr lang="en-US" altLang="ko-KR" dirty="0"/>
              <a:t>    &lt;label for=“rad2”&gt;B&lt;/label&gt;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type=“submit” value=“</a:t>
            </a:r>
            <a:r>
              <a:rPr lang="ko-KR" altLang="en-US" dirty="0"/>
              <a:t>전송하기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9135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4EA8-BF6D-04B6-DD65-80EFE27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062FC-AFB9-02F1-7FAF-F4D13F7E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&lt;select&gt;</a:t>
            </a:r>
          </a:p>
          <a:p>
            <a:pPr marL="0" indent="0">
              <a:buNone/>
            </a:pPr>
            <a:r>
              <a:rPr lang="en-US" altLang="ko-KR" dirty="0"/>
              <a:t>        &lt;option&gt;1&lt;/option&gt;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&lt;option&gt;2&lt;/option&gt;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&lt;option&gt;3&lt;/option&gt;</a:t>
            </a:r>
          </a:p>
          <a:p>
            <a:pPr marL="0" indent="0">
              <a:buNone/>
            </a:pPr>
            <a:r>
              <a:rPr lang="en-US" altLang="ko-KR" dirty="0"/>
              <a:t>    &lt;/select&gt;    &lt;!-- </a:t>
            </a:r>
            <a:r>
              <a:rPr lang="ko-KR" altLang="en-US" dirty="0"/>
              <a:t>드롭다운</a:t>
            </a:r>
            <a:r>
              <a:rPr lang="en-US" altLang="ko-KR" dirty="0"/>
              <a:t> --&gt;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1886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2D05-9036-2B3A-0DD0-0067AC38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F9618-C28F-2F07-6509-C3485D3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&lt;input type=“checkbox” id=“</a:t>
            </a:r>
            <a:r>
              <a:rPr lang="en-US" altLang="ko-KR" dirty="0" err="1"/>
              <a:t>chk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&lt;label for=“</a:t>
            </a:r>
            <a:r>
              <a:rPr lang="en-US" altLang="ko-KR" dirty="0" err="1"/>
              <a:t>chk</a:t>
            </a:r>
            <a:r>
              <a:rPr lang="en-US" altLang="ko-KR" dirty="0"/>
              <a:t>”&gt;Check this!&lt;/label&gt;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E4530-EE93-4472-B143-ED9367F8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96" y="4163438"/>
            <a:ext cx="3706368" cy="22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553D-57CD-C7A3-023A-C1C88C47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4787-CB9A-C6C5-E9A5-F53EE6BD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D079C-4514-DE1E-88AC-EA99E11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88" y="1761191"/>
            <a:ext cx="4904374" cy="38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48FE-2339-F8D3-DEDE-ADB3E6D3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757D-1E09-B5B2-5565-0A3475CB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E664D-0E18-A1C0-DA79-C93E3BA8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576129"/>
            <a:ext cx="70209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B2204C-68F6-2CA2-DE15-BC3C3528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3" y="3074621"/>
            <a:ext cx="6417317" cy="31949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39" y="468222"/>
            <a:ext cx="10313709" cy="311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2. Git bash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4766822" y="5071621"/>
            <a:ext cx="1464296" cy="100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 rot="10800000">
            <a:off x="6083279" y="5603841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0D271-E178-3CBF-A50F-7F9A77527FAF}"/>
              </a:ext>
            </a:extLst>
          </p:cNvPr>
          <p:cNvSpPr txBox="1"/>
          <p:nvPr/>
        </p:nvSpPr>
        <p:spPr>
          <a:xfrm>
            <a:off x="1296386" y="1049691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git-scm.com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Download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Click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download</a:t>
            </a:r>
            <a:r>
              <a:rPr lang="ko-KR" altLang="en-US" dirty="0">
                <a:latin typeface="+mn-ea"/>
              </a:rPr>
              <a:t> 클릭하여 다운로드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기본값으로 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BE8C42-3046-9E2E-7C5E-61E5A066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54" y="3074621"/>
            <a:ext cx="5505046" cy="32725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94B3F8-E0F3-8888-0BC0-8C51B09FAB1D}"/>
              </a:ext>
            </a:extLst>
          </p:cNvPr>
          <p:cNvSpPr/>
          <p:nvPr/>
        </p:nvSpPr>
        <p:spPr>
          <a:xfrm>
            <a:off x="8198179" y="3848636"/>
            <a:ext cx="1200345" cy="299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1AB450-8984-8EA4-8FFE-EABA84246B97}"/>
              </a:ext>
            </a:extLst>
          </p:cNvPr>
          <p:cNvSpPr/>
          <p:nvPr/>
        </p:nvSpPr>
        <p:spPr>
          <a:xfrm rot="10800000">
            <a:off x="9439477" y="3886038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55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DF8D-2F5D-0B22-4DF0-6D7B764F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321B3-2833-9B15-4334-30E1FC41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86565-EEDA-70AA-23A3-CFEF0716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5" y="1128370"/>
            <a:ext cx="5220429" cy="4906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0F706-8A44-0A8F-4151-C8EDB90F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629" y="1128370"/>
            <a:ext cx="2957644" cy="48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5A7E-0ED3-727F-ABA1-8F2BA680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ACCBE-2B9B-FA1F-43D0-B0B6E54E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D1FCF-AB4E-F498-0D02-7FAC8BE3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40" y="1042271"/>
            <a:ext cx="3112413" cy="513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53A758-DA16-A18D-D3C0-85F7A260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0" y="1042271"/>
            <a:ext cx="529663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72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5467-A2CA-E8A6-D5C8-96CE8308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C278F-334C-2578-D3C8-EEB55E92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973A6-6514-3001-B424-773953DC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6586"/>
            <a:ext cx="2973827" cy="4906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485E20-9828-47E0-F259-EB316D50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0" y="1156586"/>
            <a:ext cx="526806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FE67E-8845-7D9B-1D5D-7C8CDFC0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872D-158D-FAA3-4D5F-B471B8B6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180C9-3320-9BF2-89DE-8CF86C3E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562"/>
            <a:ext cx="3333750" cy="5123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2AB750-7295-38BB-776D-2D1404AF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47" y="1270903"/>
            <a:ext cx="297382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2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8B72-F4A5-3B03-349A-B891B92F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794FE-453B-ADA7-68BC-9E6B5614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10F23-7D04-2466-B352-EB366616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4" y="983668"/>
            <a:ext cx="5167555" cy="5379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E99A8D-7246-E252-9C0D-6A94BDAA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0"/>
            <a:ext cx="3981450" cy="68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4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9105-364D-88B6-278A-68B036CA4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84C2-7A9B-53C5-CACF-4A9E336C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11647-35B7-CF4E-40A5-1262520A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435"/>
            <a:ext cx="3821766" cy="360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3555FC-7B92-0A02-BD65-6513DFD02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2" y="1740435"/>
            <a:ext cx="3724795" cy="3600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84FE54-513B-7562-223A-E4F743CE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234" y="1722807"/>
            <a:ext cx="3596290" cy="3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2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9C76-FB9B-34DF-347B-535EE5EC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3418B-4EB5-271F-F771-44C95B59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AA49F0-A531-BB85-1E5A-06D132D9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435"/>
            <a:ext cx="3821766" cy="3600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D2E907-389D-AE84-70B6-433C6A7E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16" y="314696"/>
            <a:ext cx="3821766" cy="6340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C5245-ECF3-2CAE-D42E-6FAA3825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086" y="1919053"/>
            <a:ext cx="3234189" cy="32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6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6009-3BF6-D726-1CEB-177FE14BC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36D5-DBF5-6C4A-BBB6-A2064CB1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1C03E-FA94-37F1-6BBB-7B87F82E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99"/>
            <a:ext cx="6427105" cy="3161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4DF9CE-C3A1-E9CC-F477-028D1BFC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22" y="314696"/>
            <a:ext cx="4957481" cy="6543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CAB818-926C-2C37-9E49-3E6EB058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64" y="457318"/>
            <a:ext cx="3096459" cy="30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1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D5C8-E356-4874-311A-B738C864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21416-562A-261A-D734-91DC908D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grid4 (</a:t>
            </a:r>
            <a:r>
              <a:rPr lang="ko-KR" altLang="en-US" dirty="0"/>
              <a:t>반응형</a:t>
            </a:r>
            <a:r>
              <a:rPr lang="en-US" altLang="ko-KR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3043C-F0CB-64E5-4430-753399C4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396"/>
            <a:ext cx="4710318" cy="4433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B9CD66-AABD-E922-7021-941C14B7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62" y="805114"/>
            <a:ext cx="6299445" cy="58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992A7-590A-E6BA-C411-37ED4454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61DE9-8215-4732-B413-DCCDE891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8FC84-A4D0-BE5B-A9D7-632149A2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7" y="871493"/>
            <a:ext cx="7546828" cy="5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A2AB61-245B-17DB-97CC-6BA74248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594"/>
            <a:ext cx="5953225" cy="44532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073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Visual Studio Code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Extensions(</a:t>
            </a:r>
            <a:r>
              <a:rPr lang="ko-KR" altLang="en-US" dirty="0">
                <a:latin typeface="+mn-ea"/>
              </a:rPr>
              <a:t>확장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아래 목록을 검색 후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Install</a:t>
            </a: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Live Server</a:t>
            </a:r>
          </a:p>
          <a:p>
            <a:pPr marL="514350" indent="-514350">
              <a:buAutoNum type="arabicParenBoth"/>
            </a:pP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GitLens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Git History</a:t>
            </a:r>
          </a:p>
          <a:p>
            <a:pPr marL="514350" indent="-514350">
              <a:buAutoNum type="arabicParenBoth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ko-KR" altLang="en-US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6061039" y="2687190"/>
            <a:ext cx="322722" cy="314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5365614" y="2630628"/>
            <a:ext cx="642984" cy="4377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567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25C4-7305-BEC6-5A38-C3E42222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FFC8D-79F0-F891-2220-701A904D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9813DE-CB05-1A9C-F234-FDBAE3A1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3876"/>
            <a:ext cx="9541067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50B090-4794-D238-E150-C153624B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5" y="1167017"/>
            <a:ext cx="4083691" cy="30617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781"/>
            <a:ext cx="10515600" cy="586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4. html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바탕화면에 </a:t>
            </a:r>
            <a:r>
              <a:rPr lang="en-US" altLang="ko-KR" dirty="0" err="1">
                <a:latin typeface="+mn-ea"/>
              </a:rPr>
              <a:t>my_html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 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생성한 폴더를 </a:t>
            </a:r>
            <a:r>
              <a:rPr lang="en-US" altLang="ko-KR" dirty="0">
                <a:latin typeface="+mn-ea"/>
              </a:rPr>
              <a:t>Visual Studio Code</a:t>
            </a:r>
            <a:r>
              <a:rPr lang="ko-KR" altLang="en-US" dirty="0">
                <a:latin typeface="+mn-ea"/>
              </a:rPr>
              <a:t>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드래그해서 </a:t>
            </a:r>
            <a:r>
              <a:rPr lang="ko-KR" altLang="en-US" dirty="0" err="1">
                <a:latin typeface="+mn-ea"/>
              </a:rPr>
              <a:t>갖다놓기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왼쪽 공간을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후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index.html </a:t>
            </a:r>
            <a:r>
              <a:rPr lang="ko-KR" altLang="en-US" dirty="0">
                <a:latin typeface="+mn-ea"/>
              </a:rPr>
              <a:t>이름으로 파일생성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파일에서 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누르고 </a:t>
            </a:r>
            <a:r>
              <a:rPr lang="en-US" altLang="ko-KR" dirty="0">
                <a:latin typeface="+mn-ea"/>
              </a:rPr>
              <a:t>Tab</a:t>
            </a:r>
            <a:r>
              <a:rPr lang="ko-KR" altLang="en-US" dirty="0">
                <a:latin typeface="+mn-ea"/>
              </a:rPr>
              <a:t>키를 눌러 자동완성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&lt;body&gt; </a:t>
            </a:r>
            <a:r>
              <a:rPr lang="ko-KR" altLang="en-US" dirty="0">
                <a:latin typeface="+mn-ea"/>
              </a:rPr>
              <a:t>다음 줄에 </a:t>
            </a:r>
            <a:r>
              <a:rPr lang="en-US" altLang="ko-KR" dirty="0">
                <a:latin typeface="+mn-ea"/>
              </a:rPr>
              <a:t>Hello HTML </a:t>
            </a:r>
            <a:r>
              <a:rPr lang="ko-KR" altLang="en-US" dirty="0">
                <a:latin typeface="+mn-ea"/>
              </a:rPr>
              <a:t>작성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오른쪽 하단에 </a:t>
            </a:r>
            <a:r>
              <a:rPr lang="en-US" altLang="ko-KR" dirty="0">
                <a:latin typeface="+mn-ea"/>
              </a:rPr>
              <a:t>Go Live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작성한 웹페이지가 실행되는 것을 확인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8212407" y="1269752"/>
            <a:ext cx="1003465" cy="2691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7585709" y="3004775"/>
            <a:ext cx="626698" cy="53929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434893"/>
            <a:ext cx="9927210" cy="2588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5. ChatGPT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2E5CE-033C-561C-B9F5-FC741A13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6" y="1065496"/>
            <a:ext cx="6716062" cy="1590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98431-8AE0-F462-EC71-A6CCDDE893C3}"/>
              </a:ext>
            </a:extLst>
          </p:cNvPr>
          <p:cNvSpPr txBox="1"/>
          <p:nvPr/>
        </p:nvSpPr>
        <p:spPr>
          <a:xfrm>
            <a:off x="662066" y="2548332"/>
            <a:ext cx="1036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구글에 </a:t>
            </a:r>
            <a:r>
              <a:rPr lang="en-US" altLang="ko-KR" dirty="0" err="1">
                <a:latin typeface="+mn-ea"/>
              </a:rPr>
              <a:t>chatgpt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chatgpt.com </a:t>
            </a:r>
            <a:r>
              <a:rPr lang="ko-KR" altLang="en-US" dirty="0">
                <a:latin typeface="+mn-ea"/>
              </a:rPr>
              <a:t>입장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로그인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구글 등 연동 가입 시 해당 사이트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이메일에서 본인인증이 진행되지 않으면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이용 불가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2F37-060F-5746-0CF9-3F45137B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78" y="4934587"/>
            <a:ext cx="6411220" cy="141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C22E-3384-299E-33DB-6A1076747618}"/>
              </a:ext>
            </a:extLst>
          </p:cNvPr>
          <p:cNvSpPr txBox="1"/>
          <p:nvPr/>
        </p:nvSpPr>
        <p:spPr>
          <a:xfrm>
            <a:off x="1454233" y="5459632"/>
            <a:ext cx="49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claude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gemini</a:t>
            </a:r>
            <a:r>
              <a:rPr lang="en-US" altLang="ko-KR" dirty="0">
                <a:latin typeface="+mn-ea"/>
              </a:rPr>
              <a:t>, grok </a:t>
            </a:r>
            <a:r>
              <a:rPr lang="ko-KR" altLang="en-US" dirty="0">
                <a:latin typeface="+mn-ea"/>
              </a:rPr>
              <a:t>을 사용해도 무방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14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3" y="587072"/>
            <a:ext cx="6090501" cy="2393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6. GitHub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46292-3E9B-3339-90AE-B6AB7B7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68" y="1180103"/>
            <a:ext cx="5763429" cy="1247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2A700-E1F8-1C9C-B02E-4F7C4FB5DF57}"/>
              </a:ext>
            </a:extLst>
          </p:cNvPr>
          <p:cNvSpPr txBox="1"/>
          <p:nvPr/>
        </p:nvSpPr>
        <p:spPr>
          <a:xfrm>
            <a:off x="743294" y="3783617"/>
            <a:ext cx="1052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user.name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이메일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remote add origin 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저장주소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add .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commit –m “</a:t>
            </a:r>
            <a:r>
              <a:rPr lang="ko-KR" altLang="en-US" dirty="0">
                <a:latin typeface="+mn-ea"/>
              </a:rPr>
              <a:t>저장 메모 내용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push –u origin master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pull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21CCC-CEE4-0F46-B53F-5817539FFAF2}"/>
              </a:ext>
            </a:extLst>
          </p:cNvPr>
          <p:cNvSpPr txBox="1"/>
          <p:nvPr/>
        </p:nvSpPr>
        <p:spPr>
          <a:xfrm>
            <a:off x="1103615" y="2505873"/>
            <a:ext cx="55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git : </a:t>
            </a:r>
            <a:r>
              <a:rPr lang="ko-KR" altLang="en-US" dirty="0">
                <a:latin typeface="+mn-ea"/>
              </a:rPr>
              <a:t>소스코드 형상관리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: git</a:t>
            </a:r>
            <a:r>
              <a:rPr lang="ko-KR" altLang="en-US" dirty="0">
                <a:latin typeface="+mn-ea"/>
              </a:rPr>
              <a:t>을 업로드할 수 있는 형상관리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23160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2. HTML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691078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926</TotalTime>
  <Words>1676</Words>
  <Application>Microsoft Office PowerPoint</Application>
  <PresentationFormat>와이드스크린</PresentationFormat>
  <Paragraphs>344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Tw Cen MT</vt:lpstr>
      <vt:lpstr>Wingdings</vt:lpstr>
      <vt:lpstr>Wingdings 3</vt:lpstr>
      <vt:lpstr>New_Simple01</vt:lpstr>
      <vt:lpstr>HTML/CSS</vt:lpstr>
      <vt:lpstr>1. 개발환경 셋팅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CSS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HTML/CSS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606</cp:revision>
  <dcterms:created xsi:type="dcterms:W3CDTF">2024-01-13T12:29:07Z</dcterms:created>
  <dcterms:modified xsi:type="dcterms:W3CDTF">2025-04-11T21:27:27Z</dcterms:modified>
</cp:coreProperties>
</file>