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34C57-8D68-4305-A5CF-A5D1F818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21A38-1356-48EB-9AAF-AFD7415C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EF3D-7756-4F50-AFA5-96418E1A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5FB1-A1D8-4338-A979-F9A6A88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A79E7-57BB-42DE-8735-3F567CC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8308B-52CA-437A-836D-36C5513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25233-CABC-4B4E-A312-C7628848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E9C8A-1931-458B-9B7A-68325CF2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1428-C482-4A09-9471-F138E35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18C7-23D7-4BAC-803C-4D7F5EC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75E4F-0E0C-4BBF-A63A-E48EE7782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C243A-A5F8-49FB-9887-BEB87C9E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39074-86F6-4543-88F7-7AFD07AE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6E91A-E397-421E-9636-834BD059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37327-2EDE-41BC-A4C4-B162337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5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96A-F1EF-453C-94D2-9F22FB0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0873-53F7-454E-8923-05B02CF4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8CFB0-4A5C-40B8-A74C-D687C16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17F3C-2725-46A1-8C1F-7366981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780D4-4460-4A68-AD30-4CD6F679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5C7A-E44C-4078-A427-1DB3F997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9A28E-FA56-4581-B151-1285CD59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AF87D-05D4-401C-AA38-D3E56F6B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8CCCE-8399-4563-B67F-E95C0E8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36A1A-2D66-4A49-B577-ABD5B949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5916F-6028-4EB1-A8AA-A1CD91E5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6BF57-B440-4A86-9A6A-90C7A013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C7D6E8-896D-426C-A5BE-6DD7EADB0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46E55-4776-458E-9EDB-134E301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1E2A1-DB44-4FFF-8420-CA62BC3A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99630-DD22-46EE-8CC7-4DFDC33F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E126F-F800-4350-912B-E4BAA68D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3F5F9-2211-40C3-A4EC-5AF6E36D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77189-440F-4032-ADF4-9F487A5A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8302E-6ADD-415D-9FD4-CA57E52E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4CD096-909B-44F2-B4C2-E1023D2D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A8F5C-1EDB-4411-BAAB-17407B0B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F62D05-9836-4907-992A-2176B484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D77CC-FDA0-47FD-8B08-D835EE55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8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DA9B-4D0D-4064-A1DF-85638CF2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4C0E2-A821-453A-A65B-6F119EC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C8939-06AB-4357-AD44-23659B72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53F82-DA33-4379-BAE8-E8780970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94B03-E30D-450B-9913-5BE89E0C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832AE-33CB-4F54-A854-E0B6F20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0087C-B857-42B7-92A6-B0AEFAEA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0118-AA85-4B3F-AF2C-A5CEC2CE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CF57-82FA-444E-AE15-D0C78721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00587-928A-4897-BD0E-F6E383ED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A77C7-8B52-44B3-BB75-980811A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26999-6084-4F15-98E2-95B4195E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0AB84-1258-4D2B-BA3F-9D45DE5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0150F-A66A-46F5-A133-FBA83F4C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470D9-D9D4-412A-A804-05AE2C59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D9F5D-0538-41A0-8C05-01B3F93D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12442-A3A9-4B46-B166-7D64853B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7E4FC-AAF0-422D-85D7-AAA411E2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9D068-5245-4885-9329-E4E030AF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F9AE5-9C72-45A2-BE24-EE6206E6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43F49-3486-4B86-AD2D-AAD9FC6E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2BF41-BE9A-40DE-AA71-9E83C8EE5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79CC-E71B-4556-87CE-8A86E62E3CAF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DEAA1-0D5A-4166-9C2F-4EB55829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8A44C-487A-4510-90AE-EFC0DA67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D2C4-BABD-4A5C-AB59-37592F748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C-SR04 초음파센서">
            <a:extLst>
              <a:ext uri="{FF2B5EF4-FFF2-40B4-BE49-F238E27FC236}">
                <a16:creationId xmlns:a16="http://schemas.microsoft.com/office/drawing/2014/main" id="{BD0F7550-73B2-44EB-A6CC-F617C3A8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4" y="379056"/>
            <a:ext cx="1475815" cy="13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LX90614 비접촉 온도센서 모듈 -원거리 (MLX90614 Non Contract Infrared Temperature  Sensor -MLX90614-DCI)">
            <a:extLst>
              <a:ext uri="{FF2B5EF4-FFF2-40B4-BE49-F238E27FC236}">
                <a16:creationId xmlns:a16="http://schemas.microsoft.com/office/drawing/2014/main" id="{BEF8119E-76BB-4ADA-9A2F-EABE6655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98" y="379056"/>
            <a:ext cx="1238639" cy="12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ve - MP3 v3.0 - Seeed Wiki">
            <a:extLst>
              <a:ext uri="{FF2B5EF4-FFF2-40B4-BE49-F238E27FC236}">
                <a16:creationId xmlns:a16="http://schemas.microsoft.com/office/drawing/2014/main" id="{C77396E6-AE65-495D-82E9-B76D5EA3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4" y="292479"/>
            <a:ext cx="1954764" cy="146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4FAF22-A77E-42F4-A22A-21BB11E6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00" y="151622"/>
            <a:ext cx="1118796" cy="146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8BB0A-8716-4D4E-88FD-76010643C7C7}"/>
              </a:ext>
            </a:extLst>
          </p:cNvPr>
          <p:cNvSpPr txBox="1"/>
          <p:nvPr/>
        </p:nvSpPr>
        <p:spPr>
          <a:xfrm>
            <a:off x="5409500" y="1619572"/>
            <a:ext cx="12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커넥터 점퍼와이어 </a:t>
            </a:r>
            <a:r>
              <a:rPr lang="en-US" altLang="ko-KR" sz="800" dirty="0"/>
              <a:t>4</a:t>
            </a:r>
            <a:r>
              <a:rPr lang="ko-KR" altLang="en-US" sz="800" dirty="0"/>
              <a:t>핀</a:t>
            </a:r>
          </a:p>
        </p:txBody>
      </p:sp>
      <p:pic>
        <p:nvPicPr>
          <p:cNvPr id="1034" name="Picture 10" descr="ic114.com- 국내최대전자부품 전문 쇼핑몰:::">
            <a:extLst>
              <a:ext uri="{FF2B5EF4-FFF2-40B4-BE49-F238E27FC236}">
                <a16:creationId xmlns:a16="http://schemas.microsoft.com/office/drawing/2014/main" id="{85DCBDFA-6AAC-4EC4-A37E-258C1E0F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01" y="415506"/>
            <a:ext cx="174288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513E93-D955-4592-9C19-309A3A7969A7}"/>
              </a:ext>
            </a:extLst>
          </p:cNvPr>
          <p:cNvSpPr txBox="1"/>
          <p:nvPr/>
        </p:nvSpPr>
        <p:spPr>
          <a:xfrm>
            <a:off x="7465345" y="1619572"/>
            <a:ext cx="12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2.8inch</a:t>
            </a:r>
            <a:r>
              <a:rPr lang="ko-KR" altLang="en-US" sz="800" dirty="0"/>
              <a:t> </a:t>
            </a:r>
            <a:r>
              <a:rPr lang="en-US" altLang="ko-KR" sz="800" dirty="0"/>
              <a:t>TFT</a:t>
            </a:r>
            <a:r>
              <a:rPr lang="ko-KR" altLang="en-US" sz="800" dirty="0"/>
              <a:t> </a:t>
            </a:r>
            <a:r>
              <a:rPr lang="en-US" altLang="ko-KR" sz="800" dirty="0"/>
              <a:t>LCD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973F8-677B-4696-BCD5-2890E842EB21}"/>
              </a:ext>
            </a:extLst>
          </p:cNvPr>
          <p:cNvSpPr txBox="1"/>
          <p:nvPr/>
        </p:nvSpPr>
        <p:spPr>
          <a:xfrm>
            <a:off x="3785563" y="1619572"/>
            <a:ext cx="12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Grove MP3 v2.0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04250-830D-4BC7-855D-8A08E183D982}"/>
              </a:ext>
            </a:extLst>
          </p:cNvPr>
          <p:cNvSpPr txBox="1"/>
          <p:nvPr/>
        </p:nvSpPr>
        <p:spPr>
          <a:xfrm>
            <a:off x="2209367" y="1617695"/>
            <a:ext cx="12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MLX90614 DCI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C758C-02BB-4E16-A222-AC9330BDBD54}"/>
              </a:ext>
            </a:extLst>
          </p:cNvPr>
          <p:cNvSpPr txBox="1"/>
          <p:nvPr/>
        </p:nvSpPr>
        <p:spPr>
          <a:xfrm>
            <a:off x="788817" y="1617695"/>
            <a:ext cx="12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HC-SR04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875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4</cp:revision>
  <dcterms:created xsi:type="dcterms:W3CDTF">2021-06-15T00:24:20Z</dcterms:created>
  <dcterms:modified xsi:type="dcterms:W3CDTF">2021-06-15T06:24:59Z</dcterms:modified>
</cp:coreProperties>
</file>