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9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4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2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4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6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8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33F8-44D1-4090-8DFC-B7C8027A1AED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1D36D-604F-4B71-8FBE-EC8147626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5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Windows 사용자</dc:creator>
  <cp:lastModifiedBy>Windows 사용자</cp:lastModifiedBy>
  <cp:revision>1</cp:revision>
  <dcterms:created xsi:type="dcterms:W3CDTF">2024-03-02T00:21:47Z</dcterms:created>
  <dcterms:modified xsi:type="dcterms:W3CDTF">2024-03-02T00:21:59Z</dcterms:modified>
</cp:coreProperties>
</file>