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114" y="18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1E565-AE2A-2DD7-B75B-1E9681C88B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C85398-6889-C162-E8D4-26EDCC61A3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F13A23-5178-5356-4E50-49E3B19FF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17F98-BDA1-4A85-9068-04FF65BE91FA}" type="datetimeFigureOut">
              <a:rPr lang="ko-KR" altLang="en-US" smtClean="0"/>
              <a:t>2024-06-29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2C8452-B378-950C-289F-B7DF4BAED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EFF653-381A-072B-E39D-2DE404D7B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8DD2-CD76-4237-A56D-066C5414C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763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E63BDC-9450-3858-36EE-6F58EDE1C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5EE53C-DCD5-5111-B779-3FD4E5E1CA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954087-8EFF-C1BF-72D5-49ADCB28F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17F98-BDA1-4A85-9068-04FF65BE91FA}" type="datetimeFigureOut">
              <a:rPr lang="ko-KR" altLang="en-US" smtClean="0"/>
              <a:t>2024-06-29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CF0D7E-A706-5F0E-65F1-C7C1D5ADD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2AB93-8858-A5AD-C0DF-8A58978A0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8DD2-CD76-4237-A56D-066C5414C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433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554F06D-18FD-7541-F930-76F7B49AE8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440705-9E91-7535-FAE3-54AC256BF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7634BD-9D06-B3FD-1971-BA8421524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17F98-BDA1-4A85-9068-04FF65BE91FA}" type="datetimeFigureOut">
              <a:rPr lang="ko-KR" altLang="en-US" smtClean="0"/>
              <a:t>2024-06-29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964518-7775-C61E-FB08-3EB5784F1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34A827-6CA6-5801-86E5-DEFB05EEA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8DD2-CD76-4237-A56D-066C5414C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508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8DEA1D-8E42-7903-BC93-198C35B11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56C445-0F82-F8A6-3055-5CD2B15A1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1862BC-E360-5F8D-887F-8DE8191F8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17F98-BDA1-4A85-9068-04FF65BE91FA}" type="datetimeFigureOut">
              <a:rPr lang="ko-KR" altLang="en-US" smtClean="0"/>
              <a:t>2024-06-29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CF93C2-7616-A737-C0AB-421A3CAFE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55C8BF-E2B4-95AA-8DC7-042A713F8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8DD2-CD76-4237-A56D-066C5414C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63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5D046-94C2-C4D4-96DD-2D3345680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ECD9AE-07AC-F5A6-3C0A-DE829E489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3FAE1E-FCAD-BE29-E6F9-DA885ED78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17F98-BDA1-4A85-9068-04FF65BE91FA}" type="datetimeFigureOut">
              <a:rPr lang="ko-KR" altLang="en-US" smtClean="0"/>
              <a:t>2024-06-29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EF3F7F-E1FB-A12F-FB91-36376104D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1BCB22-2936-19DB-8212-3F1C5B941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8DD2-CD76-4237-A56D-066C5414C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750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CAB3DA-B28D-3B94-397E-92E29E25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01FB26-A47A-B80E-5C0A-6C0C649ECD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DEC250-8C47-5099-0837-090525C3B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3AD540-EB0F-3E4B-0235-8C40A1DE3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17F98-BDA1-4A85-9068-04FF65BE91FA}" type="datetimeFigureOut">
              <a:rPr lang="ko-KR" altLang="en-US" smtClean="0"/>
              <a:t>2024-06-29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022595-6DCD-13D2-94C2-21AA02AA9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15178B-69EC-D4DB-783E-B6BC8F204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8DD2-CD76-4237-A56D-066C5414C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426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4FEC39-95FD-1BAF-56DB-5CFC7C2BA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D3F11F-C9CE-7F97-DBF3-4F49FB304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C76DE8-FE20-18B0-43EF-2F94E323D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9C406B9-F276-443A-A67B-2708930EAB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98BF81-9E68-0AB6-EACC-B7725060E2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8DD110D-D562-EE2D-30AC-31F091AEF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17F98-BDA1-4A85-9068-04FF65BE91FA}" type="datetimeFigureOut">
              <a:rPr lang="ko-KR" altLang="en-US" smtClean="0"/>
              <a:t>2024-06-29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C47B614-6F42-E276-1A7B-310D354BF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56556EA-5CD4-E15A-B3C3-C4C535FF9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8DD2-CD76-4237-A56D-066C5414C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314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8E941A-7D70-64EE-CB5C-1432A79CB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850D24-467B-710F-4ADB-D446EC6EE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17F98-BDA1-4A85-9068-04FF65BE91FA}" type="datetimeFigureOut">
              <a:rPr lang="ko-KR" altLang="en-US" smtClean="0"/>
              <a:t>2024-06-29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0F07AE0-881C-2614-2DB1-763BA721F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8C3FB4-4035-1A83-4651-FEBB1836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8DD2-CD76-4237-A56D-066C5414C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017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DA6985-7E46-4DEC-7EE4-BD0B385C6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17F98-BDA1-4A85-9068-04FF65BE91FA}" type="datetimeFigureOut">
              <a:rPr lang="ko-KR" altLang="en-US" smtClean="0"/>
              <a:t>2024-06-29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D4D65E2-6F7D-CC9D-7C2C-E09DB2155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B7BE59-47B8-F8E9-7BEA-F5F8181DC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8DD2-CD76-4237-A56D-066C5414C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552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B0B1FC-6D09-4E3A-0EF7-C3A050316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30A23E-6200-25B1-759B-84970FB5D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F9AF82-A3F1-27B6-463C-4074B377F5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92DA4C-36AB-0427-C7F4-B3F424521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17F98-BDA1-4A85-9068-04FF65BE91FA}" type="datetimeFigureOut">
              <a:rPr lang="ko-KR" altLang="en-US" smtClean="0"/>
              <a:t>2024-06-29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D7A642-4AC3-C9D9-491D-0C3EE00C4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B1B300-4F7D-ABCD-FC35-8EF0A4D1F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8DD2-CD76-4237-A56D-066C5414C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394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3FDC5F-E731-1026-2F24-953F12306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26DC55B-DD02-2332-798C-AA1F81888A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5B2255-FE43-1688-B43D-F015D741E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EDD029-DED7-4B07-B74B-8BDFEBFD4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17F98-BDA1-4A85-9068-04FF65BE91FA}" type="datetimeFigureOut">
              <a:rPr lang="ko-KR" altLang="en-US" smtClean="0"/>
              <a:t>2024-06-29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A99E45-9254-6F4C-3BE4-D3733E0D9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5E4002-7FE1-0BF7-A1C9-A560F32E0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8DD2-CD76-4237-A56D-066C5414C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549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1EE17FC-1F8D-93EE-2F17-B88210EFD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F51B41-A44E-DB03-7CB1-4CA76B130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87EAA8-F2AF-F3FF-6A7E-DA756040D8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17F98-BDA1-4A85-9068-04FF65BE91FA}" type="datetimeFigureOut">
              <a:rPr lang="ko-KR" altLang="en-US" smtClean="0"/>
              <a:t>2024-06-29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43F717-B30D-2750-921A-EED069FBD4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F363E7-3D2A-B865-59AC-6A888B7960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C8DD2-CD76-4237-A56D-066C5414C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484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8EB006-05AA-0E5F-C75E-A5DCE62858B4}"/>
              </a:ext>
            </a:extLst>
          </p:cNvPr>
          <p:cNvSpPr txBox="1"/>
          <p:nvPr/>
        </p:nvSpPr>
        <p:spPr>
          <a:xfrm>
            <a:off x="306805" y="192505"/>
            <a:ext cx="1171274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 </a:t>
            </a:r>
            <a:r>
              <a:rPr lang="en-US" altLang="ko-KR" dirty="0" err="1"/>
              <a:t>nextjs</a:t>
            </a:r>
            <a:r>
              <a:rPr lang="en-US" altLang="ko-KR" dirty="0"/>
              <a:t> </a:t>
            </a:r>
            <a:r>
              <a:rPr lang="ko-KR" altLang="en-US" dirty="0"/>
              <a:t>게시글 프로젝트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npx</a:t>
            </a:r>
            <a:r>
              <a:rPr lang="en-US" altLang="ko-KR" dirty="0"/>
              <a:t> </a:t>
            </a:r>
            <a:r>
              <a:rPr lang="en-US" altLang="ko-KR" dirty="0" err="1"/>
              <a:t>create-next-app@latest</a:t>
            </a:r>
            <a:r>
              <a:rPr lang="en-US" altLang="ko-KR" dirty="0"/>
              <a:t> </a:t>
            </a:r>
            <a:r>
              <a:rPr lang="en-US" altLang="ko-KR" dirty="0" err="1"/>
              <a:t>next_board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pagejs</a:t>
            </a:r>
            <a:r>
              <a:rPr lang="en-US" altLang="ko-KR" dirty="0"/>
              <a:t>, </a:t>
            </a:r>
            <a:r>
              <a:rPr lang="en-US" altLang="ko-KR" dirty="0" err="1"/>
              <a:t>globalcss</a:t>
            </a:r>
            <a:r>
              <a:rPr lang="en-US" altLang="ko-KR" dirty="0"/>
              <a:t>, </a:t>
            </a:r>
            <a:r>
              <a:rPr lang="en-US" altLang="ko-KR" dirty="0" err="1"/>
              <a:t>pagemodulecss</a:t>
            </a:r>
            <a:r>
              <a:rPr lang="en-US" altLang="ko-KR" dirty="0"/>
              <a:t> </a:t>
            </a:r>
            <a:r>
              <a:rPr lang="ko-KR" altLang="en-US" dirty="0"/>
              <a:t>를 비운다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mongodb.com </a:t>
            </a:r>
            <a:r>
              <a:rPr lang="ko-KR" altLang="en-US" dirty="0"/>
              <a:t>호스팅 서비스에 로그인한다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Access Manager</a:t>
            </a:r>
            <a:r>
              <a:rPr lang="ko-KR" altLang="en-US" dirty="0"/>
              <a:t>에서 </a:t>
            </a:r>
            <a:r>
              <a:rPr lang="en-US" altLang="ko-KR" dirty="0"/>
              <a:t>Organization Access</a:t>
            </a:r>
          </a:p>
          <a:p>
            <a:pPr marL="342900" indent="-342900">
              <a:buAutoNum type="arabicPeriod"/>
            </a:pPr>
            <a:r>
              <a:rPr lang="en-US" altLang="ko-KR" dirty="0"/>
              <a:t>Project </a:t>
            </a:r>
            <a:r>
              <a:rPr lang="ko-KR" altLang="en-US" dirty="0"/>
              <a:t>생성 </a:t>
            </a:r>
            <a:r>
              <a:rPr lang="en-US" altLang="ko-KR" dirty="0"/>
              <a:t>(</a:t>
            </a:r>
            <a:r>
              <a:rPr lang="ko-KR" altLang="en-US" dirty="0"/>
              <a:t>샘플</a:t>
            </a:r>
            <a:r>
              <a:rPr lang="en-US" altLang="ko-KR" dirty="0"/>
              <a:t>/</a:t>
            </a:r>
            <a:r>
              <a:rPr lang="ko-KR" altLang="en-US" dirty="0"/>
              <a:t>자동권한 체크 모두 해제할 것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en-US" altLang="ko-KR" dirty="0"/>
              <a:t>Project </a:t>
            </a:r>
            <a:r>
              <a:rPr lang="ko-KR" altLang="en-US" dirty="0"/>
              <a:t>들어가서 </a:t>
            </a:r>
            <a:r>
              <a:rPr lang="en-US" altLang="ko-KR" dirty="0"/>
              <a:t>Cluster </a:t>
            </a:r>
            <a:r>
              <a:rPr lang="ko-KR" altLang="en-US" dirty="0"/>
              <a:t>생성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Browse Collection</a:t>
            </a:r>
            <a:r>
              <a:rPr lang="ko-KR" altLang="en-US" dirty="0"/>
              <a:t>에서 데이터베이스 생성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Create Database </a:t>
            </a:r>
            <a:r>
              <a:rPr lang="ko-KR" altLang="en-US" dirty="0"/>
              <a:t>후 </a:t>
            </a:r>
            <a:r>
              <a:rPr lang="en-US" altLang="ko-KR" dirty="0"/>
              <a:t>+ , INSERT DOCUMENT</a:t>
            </a:r>
          </a:p>
          <a:p>
            <a:pPr marL="342900" indent="-342900">
              <a:buAutoNum type="arabicPeriod"/>
            </a:pPr>
            <a:r>
              <a:rPr lang="en-US" altLang="ko-KR" dirty="0"/>
              <a:t>title</a:t>
            </a:r>
            <a:r>
              <a:rPr lang="ko-KR" altLang="en-US" dirty="0"/>
              <a:t>과 </a:t>
            </a:r>
            <a:r>
              <a:rPr lang="en-US" altLang="ko-KR" dirty="0"/>
              <a:t>content</a:t>
            </a:r>
            <a:r>
              <a:rPr lang="ko-KR" altLang="en-US" dirty="0"/>
              <a:t>를 입력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npm</a:t>
            </a:r>
            <a:r>
              <a:rPr lang="en-US" altLang="ko-KR" dirty="0"/>
              <a:t> install </a:t>
            </a:r>
            <a:r>
              <a:rPr lang="en-US" altLang="ko-KR" dirty="0" err="1"/>
              <a:t>mongodb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npm</a:t>
            </a:r>
            <a:r>
              <a:rPr lang="ko-KR" altLang="en-US" dirty="0"/>
              <a:t> </a:t>
            </a:r>
            <a:r>
              <a:rPr lang="en-US" altLang="ko-KR" dirty="0"/>
              <a:t>run</a:t>
            </a:r>
            <a:r>
              <a:rPr lang="ko-KR" altLang="en-US" dirty="0"/>
              <a:t> </a:t>
            </a:r>
            <a:r>
              <a:rPr lang="en-US" altLang="ko-KR" dirty="0"/>
              <a:t>dev </a:t>
            </a:r>
            <a:r>
              <a:rPr lang="ko-KR" altLang="en-US" dirty="0"/>
              <a:t>후 </a:t>
            </a:r>
            <a:r>
              <a:rPr lang="en-US" altLang="ko-KR" dirty="0"/>
              <a:t>localhost:3000 </a:t>
            </a:r>
            <a:r>
              <a:rPr lang="ko-KR" altLang="en-US" dirty="0"/>
              <a:t>으로 접속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endParaRPr lang="en-US" altLang="ko-KR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0E4B560-1F36-F8FF-E858-BD8259E37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2939" y="519935"/>
            <a:ext cx="3353268" cy="258163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2C12E90-3A35-5107-D8AC-9958005E9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3311" y="2999948"/>
            <a:ext cx="6186236" cy="151296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836CDF5-EAC4-F45F-F605-2C694339B9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3311" y="4340238"/>
            <a:ext cx="5226035" cy="218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920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0405372-76EE-FAD7-4C43-93AD16E19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29" y="489648"/>
            <a:ext cx="4020111" cy="47155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77D3DF-DF4B-EABA-8F96-747BBD920DAD}"/>
              </a:ext>
            </a:extLst>
          </p:cNvPr>
          <p:cNvSpPr txBox="1"/>
          <p:nvPr/>
        </p:nvSpPr>
        <p:spPr>
          <a:xfrm>
            <a:off x="168442" y="120316"/>
            <a:ext cx="4493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네비게이션 추가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30CE0D5-E2F8-E336-1874-1F158B47C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6932" y="489648"/>
            <a:ext cx="5315692" cy="504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422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D6178B-D03B-87BF-BB28-745E2C4EC5D4}"/>
              </a:ext>
            </a:extLst>
          </p:cNvPr>
          <p:cNvSpPr txBox="1"/>
          <p:nvPr/>
        </p:nvSpPr>
        <p:spPr>
          <a:xfrm>
            <a:off x="114300" y="78205"/>
            <a:ext cx="2580774" cy="378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삭제하기 추가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74307DD-EA63-68A1-B1E7-EAD06F609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8" y="529389"/>
            <a:ext cx="5839640" cy="207674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FBDE53C-C93F-1032-7208-A28619B2C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1119" y="0"/>
            <a:ext cx="44917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682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7F4BE35-0260-78D3-06AA-19525F446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5068334" cy="516756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9130171-832B-70C9-84B4-F1382FA78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0443" y="409991"/>
            <a:ext cx="5220429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026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8E03020-7AFE-9741-5115-5757CD686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34" y="-42111"/>
            <a:ext cx="5697416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10BE4AC-A71F-4689-29F0-7FD520958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220" y="509938"/>
            <a:ext cx="6058746" cy="287695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B8DD890-BD8D-8455-D59C-69EAA07034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6517" y="3598041"/>
            <a:ext cx="6325483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583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8E03020-7AFE-9741-5115-5757CD686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697416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10BE4AC-A71F-4689-29F0-7FD520958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220" y="509938"/>
            <a:ext cx="6058746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853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8B8DD890-BD8D-8455-D59C-69EAA0703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7437"/>
            <a:ext cx="6325483" cy="220058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FEA7380-0F01-162B-CDCC-5595FEAFE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40261"/>
            <a:ext cx="5525271" cy="29626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C89C85-B57D-0A39-7B95-4206160605FB}"/>
              </a:ext>
            </a:extLst>
          </p:cNvPr>
          <p:cNvSpPr txBox="1"/>
          <p:nvPr/>
        </p:nvSpPr>
        <p:spPr>
          <a:xfrm>
            <a:off x="90237" y="96253"/>
            <a:ext cx="3194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 및 로그인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D2F64C4-6E36-F38A-1E12-E5AE0708C7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4011" y="3924165"/>
            <a:ext cx="6325484" cy="197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03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CDAAB8C-D823-EBF1-CF6F-0526057E9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0" y="127218"/>
            <a:ext cx="7249537" cy="526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794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F5C6C5-4F7C-4B29-A4FE-547959D0A591}"/>
              </a:ext>
            </a:extLst>
          </p:cNvPr>
          <p:cNvSpPr txBox="1"/>
          <p:nvPr/>
        </p:nvSpPr>
        <p:spPr>
          <a:xfrm>
            <a:off x="107073" y="70611"/>
            <a:ext cx="5047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소셜로그인</a:t>
            </a:r>
            <a:r>
              <a:rPr lang="ko-KR" altLang="en-US" dirty="0"/>
              <a:t> 추가 </a:t>
            </a:r>
            <a:r>
              <a:rPr lang="en-US" altLang="ko-KR" dirty="0" err="1"/>
              <a:t>npm</a:t>
            </a:r>
            <a:r>
              <a:rPr lang="en-US" altLang="ko-KR" dirty="0"/>
              <a:t> install next-auth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F3ED0DF-4E74-56BF-C691-929B6F1BC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8458"/>
            <a:ext cx="4455773" cy="629954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D921C42-44D6-2FFB-0A35-DF078C00F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523" y="194811"/>
            <a:ext cx="7039957" cy="646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101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C96E35F-71A1-4C8D-0D4E-190ADE3C3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330" y="1006455"/>
            <a:ext cx="3953427" cy="232442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CE7C18C-9981-6C27-59AC-A7A9D39CB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324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218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537B2787-26B7-324C-42DD-371F601F4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499" y="3429000"/>
            <a:ext cx="4877481" cy="28197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0A2488-97DB-F1E0-D20B-14BE9B262EA1}"/>
              </a:ext>
            </a:extLst>
          </p:cNvPr>
          <p:cNvSpPr txBox="1"/>
          <p:nvPr/>
        </p:nvSpPr>
        <p:spPr>
          <a:xfrm>
            <a:off x="3970421" y="6316791"/>
            <a:ext cx="3994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</a:t>
            </a:r>
            <a:r>
              <a:rPr lang="ko-KR" altLang="en-US" dirty="0"/>
              <a:t>쪽 </a:t>
            </a:r>
            <a:r>
              <a:rPr lang="en-US" altLang="ko-KR" dirty="0"/>
              <a:t>options </a:t>
            </a:r>
            <a:r>
              <a:rPr lang="ko-KR" altLang="en-US" dirty="0"/>
              <a:t>수정 </a:t>
            </a:r>
            <a:r>
              <a:rPr lang="en-US" altLang="ko-KR" dirty="0"/>
              <a:t>(</a:t>
            </a:r>
            <a:r>
              <a:rPr lang="ko-KR" altLang="en-US" dirty="0"/>
              <a:t>버전업 이슈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AF7DA12-6E1E-408C-D295-0E735B83D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667" y="171877"/>
            <a:ext cx="4652312" cy="251213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A018637-0979-E6FC-E326-8D61642FFB0F}"/>
              </a:ext>
            </a:extLst>
          </p:cNvPr>
          <p:cNvSpPr txBox="1"/>
          <p:nvPr/>
        </p:nvSpPr>
        <p:spPr>
          <a:xfrm>
            <a:off x="3850104" y="2875002"/>
            <a:ext cx="4770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ObjectId</a:t>
            </a:r>
            <a:r>
              <a:rPr lang="en-US" altLang="ko-KR" dirty="0"/>
              <a:t> </a:t>
            </a:r>
            <a:r>
              <a:rPr lang="ko-KR" altLang="en-US" dirty="0"/>
              <a:t>사용 코드 수정 </a:t>
            </a:r>
            <a:r>
              <a:rPr lang="en-US" altLang="ko-KR" dirty="0"/>
              <a:t>(</a:t>
            </a:r>
            <a:r>
              <a:rPr lang="ko-KR" altLang="en-US" dirty="0"/>
              <a:t>자료형 이슈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2ACF68F-7F02-5471-A7BB-601FAD55C9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7240" y="256097"/>
            <a:ext cx="5512838" cy="233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61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81A0CD67-C473-2756-2701-CD3CAFA59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5784" y="20306"/>
            <a:ext cx="4610234" cy="666549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96E9910C-C07E-347A-D161-9FBD910F6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17" y="172558"/>
            <a:ext cx="4015640" cy="312749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362792F-679C-38C7-4B27-381923857C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7" y="3353053"/>
            <a:ext cx="6299432" cy="350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5360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A018637-0979-E6FC-E326-8D61642FFB0F}"/>
              </a:ext>
            </a:extLst>
          </p:cNvPr>
          <p:cNvSpPr txBox="1"/>
          <p:nvPr/>
        </p:nvSpPr>
        <p:spPr>
          <a:xfrm>
            <a:off x="186488" y="4908338"/>
            <a:ext cx="4770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글 작성 페이지에 글쓴이 정보 추가</a:t>
            </a:r>
            <a:r>
              <a:rPr lang="en-US" altLang="ko-KR" dirty="0"/>
              <a:t>(</a:t>
            </a:r>
            <a:r>
              <a:rPr lang="ko-KR" altLang="en-US" dirty="0"/>
              <a:t>이메일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9C3A0F7-9277-554A-5D8A-371135AB3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88" y="158983"/>
            <a:ext cx="4486065" cy="462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7458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A018637-0979-E6FC-E326-8D61642FFB0F}"/>
              </a:ext>
            </a:extLst>
          </p:cNvPr>
          <p:cNvSpPr txBox="1"/>
          <p:nvPr/>
        </p:nvSpPr>
        <p:spPr>
          <a:xfrm>
            <a:off x="451182" y="4198474"/>
            <a:ext cx="4770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글 </a:t>
            </a:r>
            <a:r>
              <a:rPr lang="ko-KR" altLang="en-US"/>
              <a:t>삭제 요청에 </a:t>
            </a:r>
            <a:r>
              <a:rPr lang="ko-KR" altLang="en-US" dirty="0"/>
              <a:t>글쓴이 정보 추가</a:t>
            </a:r>
            <a:r>
              <a:rPr lang="en-US" altLang="ko-KR" dirty="0"/>
              <a:t>(</a:t>
            </a:r>
            <a:r>
              <a:rPr lang="ko-KR" altLang="en-US" dirty="0"/>
              <a:t>이메일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F1DD177-92AF-D68A-E6B5-73DEFBCCD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52" y="371623"/>
            <a:ext cx="5770040" cy="347246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ABA848C-7E47-44F7-29A4-37AE98CFC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0546" y="371623"/>
            <a:ext cx="6151453" cy="59744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863DEB-1441-B431-34E7-41225C37B4CA}"/>
              </a:ext>
            </a:extLst>
          </p:cNvPr>
          <p:cNvSpPr txBox="1"/>
          <p:nvPr/>
        </p:nvSpPr>
        <p:spPr>
          <a:xfrm>
            <a:off x="6948235" y="6400253"/>
            <a:ext cx="4770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글 삭제 서버에 글쓴이 정보 추가</a:t>
            </a:r>
            <a:r>
              <a:rPr lang="en-US" altLang="ko-KR" dirty="0"/>
              <a:t>(</a:t>
            </a:r>
            <a:r>
              <a:rPr lang="ko-KR" altLang="en-US" dirty="0"/>
              <a:t>이메일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0356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A018637-0979-E6FC-E326-8D61642FFB0F}"/>
              </a:ext>
            </a:extLst>
          </p:cNvPr>
          <p:cNvSpPr txBox="1"/>
          <p:nvPr/>
        </p:nvSpPr>
        <p:spPr>
          <a:xfrm>
            <a:off x="78202" y="107737"/>
            <a:ext cx="77964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 기능 </a:t>
            </a:r>
            <a:r>
              <a:rPr lang="en-US" altLang="ko-KR" dirty="0" err="1"/>
              <a:t>CredentialsProvider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npm</a:t>
            </a:r>
            <a:r>
              <a:rPr lang="en-US" altLang="ko-KR" dirty="0"/>
              <a:t> install </a:t>
            </a:r>
            <a:r>
              <a:rPr lang="en-US" altLang="ko-KR" dirty="0" err="1"/>
              <a:t>bcrypt</a:t>
            </a:r>
            <a:r>
              <a:rPr lang="en-US" altLang="ko-KR" dirty="0"/>
              <a:t>	(</a:t>
            </a:r>
            <a:r>
              <a:rPr lang="ko-KR" altLang="en-US" dirty="0"/>
              <a:t>비밀번호 암호화 라이브러리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9E02212-1780-33CC-09CB-23AC7DF85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16" y="1237297"/>
            <a:ext cx="7230484" cy="28674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F6F9DE-94D8-D85B-6AE4-5DFD1401E569}"/>
              </a:ext>
            </a:extLst>
          </p:cNvPr>
          <p:cNvSpPr txBox="1"/>
          <p:nvPr/>
        </p:nvSpPr>
        <p:spPr>
          <a:xfrm>
            <a:off x="1864895" y="4331368"/>
            <a:ext cx="3459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 페이지 추가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CB12F2E-933B-2581-7A19-E640F1EDA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9339" y="1237296"/>
            <a:ext cx="4707921" cy="27632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28FF42E-E45B-BEA7-055D-8E8F79E2EEF9}"/>
              </a:ext>
            </a:extLst>
          </p:cNvPr>
          <p:cNvSpPr txBox="1"/>
          <p:nvPr/>
        </p:nvSpPr>
        <p:spPr>
          <a:xfrm>
            <a:off x="7874668" y="4331368"/>
            <a:ext cx="3678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 버튼 추가</a:t>
            </a:r>
            <a:r>
              <a:rPr lang="en-US" altLang="ko-KR" dirty="0"/>
              <a:t>(</a:t>
            </a:r>
            <a:r>
              <a:rPr lang="ko-KR" altLang="en-US" dirty="0"/>
              <a:t>네비게이션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9ACC4D8-47F7-AED6-DE69-88E0D0E277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8802" y="4888747"/>
            <a:ext cx="3635773" cy="186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1933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A018637-0979-E6FC-E326-8D61642FFB0F}"/>
              </a:ext>
            </a:extLst>
          </p:cNvPr>
          <p:cNvSpPr txBox="1"/>
          <p:nvPr/>
        </p:nvSpPr>
        <p:spPr>
          <a:xfrm>
            <a:off x="78202" y="107737"/>
            <a:ext cx="77964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 기능 </a:t>
            </a:r>
            <a:r>
              <a:rPr lang="en-US" altLang="ko-KR" dirty="0" err="1"/>
              <a:t>CredentialsProvider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npm</a:t>
            </a:r>
            <a:r>
              <a:rPr lang="en-US" altLang="ko-KR" dirty="0"/>
              <a:t> install </a:t>
            </a:r>
            <a:r>
              <a:rPr lang="en-US" altLang="ko-KR" dirty="0" err="1"/>
              <a:t>bcrypt</a:t>
            </a:r>
            <a:r>
              <a:rPr lang="en-US" altLang="ko-KR" dirty="0"/>
              <a:t>	(</a:t>
            </a:r>
            <a:r>
              <a:rPr lang="ko-KR" altLang="en-US" dirty="0"/>
              <a:t>비밀번호 암호화 라이브러리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9E02212-1780-33CC-09CB-23AC7DF85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16" y="1237297"/>
            <a:ext cx="7230484" cy="28674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F6F9DE-94D8-D85B-6AE4-5DFD1401E569}"/>
              </a:ext>
            </a:extLst>
          </p:cNvPr>
          <p:cNvSpPr txBox="1"/>
          <p:nvPr/>
        </p:nvSpPr>
        <p:spPr>
          <a:xfrm>
            <a:off x="1864895" y="4331368"/>
            <a:ext cx="3459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 페이지 추가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CB12F2E-933B-2581-7A19-E640F1EDA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9339" y="1237296"/>
            <a:ext cx="4707921" cy="27632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28FF42E-E45B-BEA7-055D-8E8F79E2EEF9}"/>
              </a:ext>
            </a:extLst>
          </p:cNvPr>
          <p:cNvSpPr txBox="1"/>
          <p:nvPr/>
        </p:nvSpPr>
        <p:spPr>
          <a:xfrm>
            <a:off x="7874668" y="4331368"/>
            <a:ext cx="3678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 버튼 추가</a:t>
            </a:r>
            <a:r>
              <a:rPr lang="en-US" altLang="ko-KR" dirty="0"/>
              <a:t>(</a:t>
            </a:r>
            <a:r>
              <a:rPr lang="ko-KR" altLang="en-US" dirty="0"/>
              <a:t>네비게이션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15797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F193CAC-4006-FEED-40B6-C02320A78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" y="0"/>
            <a:ext cx="502038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B194BC-76F4-351E-D880-0244BB8D5BBC}"/>
              </a:ext>
            </a:extLst>
          </p:cNvPr>
          <p:cNvSpPr txBox="1"/>
          <p:nvPr/>
        </p:nvSpPr>
        <p:spPr>
          <a:xfrm>
            <a:off x="5125453" y="150395"/>
            <a:ext cx="576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[…nextauth].js </a:t>
            </a:r>
            <a:r>
              <a:rPr lang="ko-KR" altLang="en-US" dirty="0"/>
              <a:t>에 </a:t>
            </a:r>
            <a:r>
              <a:rPr lang="en-US" altLang="ko-KR" dirty="0" err="1"/>
              <a:t>CredentialsProvider</a:t>
            </a:r>
            <a:r>
              <a:rPr lang="en-US" altLang="ko-KR" dirty="0"/>
              <a:t> </a:t>
            </a:r>
            <a:r>
              <a:rPr lang="ko-KR" altLang="en-US" dirty="0"/>
              <a:t>추가</a:t>
            </a:r>
          </a:p>
        </p:txBody>
      </p:sp>
    </p:spTree>
    <p:extLst>
      <p:ext uri="{BB962C8B-B14F-4D97-AF65-F5344CB8AC3E}">
        <p14:creationId xmlns:p14="http://schemas.microsoft.com/office/powerpoint/2010/main" val="32469205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EB194BC-76F4-351E-D880-0244BB8D5BBC}"/>
              </a:ext>
            </a:extLst>
          </p:cNvPr>
          <p:cNvSpPr txBox="1"/>
          <p:nvPr/>
        </p:nvSpPr>
        <p:spPr>
          <a:xfrm>
            <a:off x="78206" y="96253"/>
            <a:ext cx="576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pages/</a:t>
            </a:r>
            <a:r>
              <a:rPr lang="en-US" altLang="ko-KR" dirty="0" err="1"/>
              <a:t>api</a:t>
            </a:r>
            <a:r>
              <a:rPr lang="en-US" altLang="ko-KR" dirty="0"/>
              <a:t>/auth </a:t>
            </a:r>
            <a:r>
              <a:rPr lang="ko-KR" altLang="en-US" dirty="0"/>
              <a:t>폴더에 </a:t>
            </a:r>
            <a:r>
              <a:rPr lang="en-US" altLang="ko-KR" dirty="0"/>
              <a:t>signup.js </a:t>
            </a:r>
            <a:r>
              <a:rPr lang="ko-KR" altLang="en-US" dirty="0"/>
              <a:t>서버파일 추가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37D09B9-A6DC-EA6F-BDD1-1AF5E9F5E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98" y="866274"/>
            <a:ext cx="2410161" cy="65731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C5946C3-2BC7-1047-6873-77218B7C4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98" y="1669038"/>
            <a:ext cx="5439534" cy="491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0570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EB194BC-76F4-351E-D880-0244BB8D5BBC}"/>
              </a:ext>
            </a:extLst>
          </p:cNvPr>
          <p:cNvSpPr txBox="1"/>
          <p:nvPr/>
        </p:nvSpPr>
        <p:spPr>
          <a:xfrm>
            <a:off x="1064463" y="6380384"/>
            <a:ext cx="4704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글 수정에 글쓴이 정보 검사 추가</a:t>
            </a:r>
            <a:r>
              <a:rPr lang="en-US" altLang="ko-KR" dirty="0"/>
              <a:t>(</a:t>
            </a:r>
            <a:r>
              <a:rPr lang="ko-KR" altLang="en-US" dirty="0"/>
              <a:t>이메일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F22678-AE61-4CD8-7C3B-CD679E3DE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39660" cy="629830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1A9E850-B040-E420-F862-5D103ED61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526" y="691816"/>
            <a:ext cx="5015495" cy="46272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3904916-4682-F29E-A294-5C11156F7BAE}"/>
              </a:ext>
            </a:extLst>
          </p:cNvPr>
          <p:cNvSpPr txBox="1"/>
          <p:nvPr/>
        </p:nvSpPr>
        <p:spPr>
          <a:xfrm>
            <a:off x="6958933" y="5712632"/>
            <a:ext cx="4704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글 작성에 글쓴이 정보 검사 추가</a:t>
            </a:r>
            <a:r>
              <a:rPr lang="en-US" altLang="ko-KR" dirty="0"/>
              <a:t>(</a:t>
            </a:r>
            <a:r>
              <a:rPr lang="ko-KR" altLang="en-US" dirty="0"/>
              <a:t>이메일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51285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259F254-8589-EB12-1774-44718B284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718267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B194BC-76F4-351E-D880-0244BB8D5BBC}"/>
              </a:ext>
            </a:extLst>
          </p:cNvPr>
          <p:cNvSpPr txBox="1"/>
          <p:nvPr/>
        </p:nvSpPr>
        <p:spPr>
          <a:xfrm>
            <a:off x="9083842" y="673768"/>
            <a:ext cx="25266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디테일 페이지에 </a:t>
            </a:r>
            <a:endParaRPr lang="en-US" altLang="ko-KR" dirty="0"/>
          </a:p>
          <a:p>
            <a:r>
              <a:rPr lang="ko-KR" altLang="en-US" dirty="0"/>
              <a:t>댓글 컴포넌트 추가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input</a:t>
            </a:r>
            <a:r>
              <a:rPr lang="ko-KR" altLang="en-US" dirty="0"/>
              <a:t>에 입력한 값을</a:t>
            </a:r>
            <a:endParaRPr lang="en-US" altLang="ko-KR" dirty="0"/>
          </a:p>
          <a:p>
            <a:r>
              <a:rPr lang="en-US" altLang="ko-KR" dirty="0"/>
              <a:t>state</a:t>
            </a:r>
            <a:r>
              <a:rPr lang="ko-KR" altLang="en-US" dirty="0"/>
              <a:t>에 저장하고</a:t>
            </a:r>
            <a:endParaRPr lang="en-US" altLang="ko-KR" dirty="0"/>
          </a:p>
          <a:p>
            <a:r>
              <a:rPr lang="ko-KR" altLang="en-US" dirty="0"/>
              <a:t>서버로 보낸다</a:t>
            </a:r>
          </a:p>
        </p:txBody>
      </p:sp>
    </p:spTree>
    <p:extLst>
      <p:ext uri="{BB962C8B-B14F-4D97-AF65-F5344CB8AC3E}">
        <p14:creationId xmlns:p14="http://schemas.microsoft.com/office/powerpoint/2010/main" val="3407374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A58F18E-AF74-D6FE-71DF-FCF04A82C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9804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8115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12D94FB-67F6-79A1-61C0-A837F147B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22" y="0"/>
            <a:ext cx="8473189" cy="48006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52192C9-09B8-283C-4002-0097435FB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22" y="4979492"/>
            <a:ext cx="3954750" cy="18785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AC4730-0781-59CC-01E8-ABE420458156}"/>
              </a:ext>
            </a:extLst>
          </p:cNvPr>
          <p:cNvSpPr txBox="1"/>
          <p:nvPr/>
        </p:nvSpPr>
        <p:spPr>
          <a:xfrm>
            <a:off x="4199021" y="6164360"/>
            <a:ext cx="1985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서버 파일 추가</a:t>
            </a:r>
          </a:p>
        </p:txBody>
      </p:sp>
    </p:spTree>
    <p:extLst>
      <p:ext uri="{BB962C8B-B14F-4D97-AF65-F5344CB8AC3E}">
        <p14:creationId xmlns:p14="http://schemas.microsoft.com/office/powerpoint/2010/main" val="2977406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1E1ACEB-5B68-EC06-34FA-C3A87BB26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210" y="0"/>
            <a:ext cx="4253668" cy="323044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650E5FC-1FE3-35E5-A6FE-1838CD1E8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3672" y="-1"/>
            <a:ext cx="4229249" cy="6858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4100CCA-0DB5-7453-3F73-0F4467CD82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30448"/>
            <a:ext cx="4229249" cy="362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128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67B250E-4D7D-A3B8-4DBE-415443125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113"/>
            <a:ext cx="5058481" cy="362953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09BF790-C0D1-375B-9758-F642EF47E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73645"/>
            <a:ext cx="6725653" cy="317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267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71D38360-06C2-EB6A-D611-C6D6130AE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72" y="641072"/>
            <a:ext cx="4010585" cy="141942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B241C5F-C424-6268-56B5-7E59A69A2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57" y="2325190"/>
            <a:ext cx="4375409" cy="275905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52A5702-2F8C-3131-AA0B-9224CB4CBC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8302" y="2325190"/>
            <a:ext cx="3423013" cy="29961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4BDEAF-604E-B75B-3137-31EED1B4C989}"/>
              </a:ext>
            </a:extLst>
          </p:cNvPr>
          <p:cNvSpPr txBox="1"/>
          <p:nvPr/>
        </p:nvSpPr>
        <p:spPr>
          <a:xfrm>
            <a:off x="60157" y="156411"/>
            <a:ext cx="658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pages</a:t>
            </a:r>
            <a:r>
              <a:rPr lang="ko-KR" altLang="en-US" dirty="0"/>
              <a:t> 폴더의 </a:t>
            </a:r>
            <a:r>
              <a:rPr lang="en-US" altLang="ko-KR" dirty="0" err="1"/>
              <a:t>api</a:t>
            </a:r>
            <a:r>
              <a:rPr lang="en-US" altLang="ko-KR" dirty="0"/>
              <a:t> </a:t>
            </a:r>
            <a:r>
              <a:rPr lang="ko-KR" altLang="en-US" dirty="0"/>
              <a:t>폴더에 </a:t>
            </a:r>
            <a:r>
              <a:rPr lang="en-US" altLang="ko-KR" dirty="0"/>
              <a:t>.</a:t>
            </a:r>
            <a:r>
              <a:rPr lang="en-US" altLang="ko-KR" dirty="0" err="1"/>
              <a:t>js</a:t>
            </a:r>
            <a:r>
              <a:rPr lang="ko-KR" altLang="en-US" dirty="0"/>
              <a:t>를 만들면 서버</a:t>
            </a:r>
            <a:r>
              <a:rPr lang="en-US" altLang="ko-KR" dirty="0"/>
              <a:t>URL </a:t>
            </a:r>
            <a:r>
              <a:rPr lang="ko-KR" altLang="en-US" dirty="0"/>
              <a:t>취급</a:t>
            </a:r>
          </a:p>
        </p:txBody>
      </p:sp>
    </p:spTree>
    <p:extLst>
      <p:ext uri="{BB962C8B-B14F-4D97-AF65-F5344CB8AC3E}">
        <p14:creationId xmlns:p14="http://schemas.microsoft.com/office/powerpoint/2010/main" val="704683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789145F-80B5-3E4B-2B32-5EFB25811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5299911" cy="370184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54F7DEB-0C28-2A67-294B-7D2B309BD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3112" y="0"/>
            <a:ext cx="3384232" cy="379776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7DB5017-32BB-6616-D64C-6DED9C14E3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90" y="4243246"/>
            <a:ext cx="6373114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478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21BA8874-C3C0-5280-2335-711D1FCC1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5486400" cy="472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125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A30D953-47B9-6EA3-0733-7258302D0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496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881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52A7427-6E5C-E0F4-D6AB-5F7B6C3D7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5535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432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234</Words>
  <Application>Microsoft Office PowerPoint</Application>
  <PresentationFormat>와이드스크린</PresentationFormat>
  <Paragraphs>47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성종 손</dc:creator>
  <cp:lastModifiedBy>성종 손</cp:lastModifiedBy>
  <cp:revision>76</cp:revision>
  <dcterms:created xsi:type="dcterms:W3CDTF">2024-06-14T21:21:49Z</dcterms:created>
  <dcterms:modified xsi:type="dcterms:W3CDTF">2024-06-28T21:00:16Z</dcterms:modified>
</cp:coreProperties>
</file>