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E565-AE2A-2DD7-B75B-1E9681C8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85398-6889-C162-E8D4-26EDCC61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13A23-5178-5356-4E50-49E3B19F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C8452-B378-950C-289F-B7DF4BA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FF653-381A-072B-E39D-2DE404D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3BDC-9450-3858-36EE-6F58EDE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EE53C-DCD5-5111-B779-3FD4E5E1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54087-8EFF-C1BF-72D5-49ADCB2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F0D7E-A706-5F0E-65F1-C7C1D5A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AB93-8858-A5AD-C0DF-8A58978A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4F06D-18FD-7541-F930-76F7B49A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0705-9E91-7535-FAE3-54AC256B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34BD-9D06-B3FD-1971-BA842152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64518-7775-C61E-FB08-3EB5784F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4A827-6CA6-5801-86E5-DEFB05E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EA1D-8E42-7903-BC93-198C35B1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6C445-0F82-F8A6-3055-5CD2B15A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862BC-E360-5F8D-887F-8DE8191F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F93C2-7616-A737-C0AB-421A3CAF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C8BF-E2B4-95AA-8DC7-042A713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D046-94C2-C4D4-96DD-2D334568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CD9AE-07AC-F5A6-3C0A-DE829E48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FAE1E-FCAD-BE29-E6F9-DA885ED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F3F7F-E1FB-A12F-FB91-36376104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BCB22-2936-19DB-8212-3F1C5B9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B3DA-B28D-3B94-397E-92E29E2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FB26-A47A-B80E-5C0A-6C0C649E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EC250-8C47-5099-0837-090525C3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AD540-EB0F-3E4B-0235-8C40A1DE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22595-6DCD-13D2-94C2-21AA02AA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5178B-69EC-D4DB-783E-B6BC8F20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FEC39-95FD-1BAF-56DB-5CFC7C2B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3F11F-C9CE-7F97-DBF3-4F49FB30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6DE8-FE20-18B0-43EF-2F94E323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C406B9-F276-443A-A67B-2708930E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8BF81-9E68-0AB6-EACC-B7725060E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D110D-D562-EE2D-30AC-31F091A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7B614-6F42-E276-1A7B-310D354B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556EA-5CD4-E15A-B3C3-C4C535FF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941A-7D70-64EE-CB5C-1432A79C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850D24-467B-710F-4ADB-D446EC6E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07AE0-881C-2614-2DB1-763BA721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C3FB4-4035-1A83-4651-FEBB183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A6985-7E46-4DEC-7EE4-BD0B385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D65E2-6F7D-CC9D-7C2C-E09DB215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7BE59-47B8-F8E9-7BEA-F5F8181D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B1FC-6D09-4E3A-0EF7-C3A0503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A23E-6200-25B1-759B-84970FB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AF82-A3F1-27B6-463C-4074B377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2DA4C-36AB-0427-C7F4-B3F4245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7A642-4AC3-C9D9-491D-0C3EE00C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1B300-4F7D-ABCD-FC35-8EF0A4D1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DC5F-E731-1026-2F24-953F1230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DC55B-DD02-2332-798C-AA1F8188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B2255-FE43-1688-B43D-F015D741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DD029-DED7-4B07-B74B-8BDFEBF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99E45-9254-6F4C-3BE4-D3733E0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4002-7FE1-0BF7-A1C9-A560F32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E17FC-1F8D-93EE-2F17-B88210EF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51B41-A44E-DB03-7CB1-4CA76B13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EAA8-F2AF-F3FF-6A7E-DA756040D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7F98-BDA1-4A85-9068-04FF65BE91FA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F717-B30D-2750-921A-EED069FB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63E7-3D2A-B865-59AC-6A888B796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EB006-05AA-0E5F-C75E-A5DCE62858B4}"/>
              </a:ext>
            </a:extLst>
          </p:cNvPr>
          <p:cNvSpPr txBox="1"/>
          <p:nvPr/>
        </p:nvSpPr>
        <p:spPr>
          <a:xfrm>
            <a:off x="306805" y="192505"/>
            <a:ext cx="11712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게시글 프로젝트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npx</a:t>
            </a:r>
            <a:r>
              <a:rPr lang="en-US" altLang="ko-KR" dirty="0"/>
              <a:t> </a:t>
            </a:r>
            <a:r>
              <a:rPr lang="en-US" altLang="ko-KR" dirty="0" err="1"/>
              <a:t>create-next-app@latest</a:t>
            </a:r>
            <a:r>
              <a:rPr lang="en-US" altLang="ko-KR" dirty="0"/>
              <a:t> </a:t>
            </a:r>
            <a:r>
              <a:rPr lang="en-US" altLang="ko-KR" dirty="0" err="1"/>
              <a:t>next_board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pagejs</a:t>
            </a:r>
            <a:r>
              <a:rPr lang="en-US" altLang="ko-KR" dirty="0"/>
              <a:t>, </a:t>
            </a:r>
            <a:r>
              <a:rPr lang="en-US" altLang="ko-KR" dirty="0" err="1"/>
              <a:t>globalcss</a:t>
            </a:r>
            <a:r>
              <a:rPr lang="en-US" altLang="ko-KR" dirty="0"/>
              <a:t>, </a:t>
            </a:r>
            <a:r>
              <a:rPr lang="en-US" altLang="ko-KR" dirty="0" err="1"/>
              <a:t>pagemodulecss</a:t>
            </a:r>
            <a:r>
              <a:rPr lang="en-US" altLang="ko-KR" dirty="0"/>
              <a:t> </a:t>
            </a:r>
            <a:r>
              <a:rPr lang="ko-KR" altLang="en-US" dirty="0"/>
              <a:t>를 비운다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mongodb.com </a:t>
            </a:r>
            <a:r>
              <a:rPr lang="ko-KR" altLang="en-US" dirty="0"/>
              <a:t>호스팅 서비스에 로그인한다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Access Manager</a:t>
            </a:r>
            <a:r>
              <a:rPr lang="ko-KR" altLang="en-US" dirty="0"/>
              <a:t>에서 </a:t>
            </a:r>
            <a:r>
              <a:rPr lang="en-US" altLang="ko-KR" dirty="0"/>
              <a:t>Organization Access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/</a:t>
            </a:r>
            <a:r>
              <a:rPr lang="ko-KR" altLang="en-US" dirty="0"/>
              <a:t>자동권한 체크 모두 해제할 것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들어가서 </a:t>
            </a:r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Browse Collection</a:t>
            </a:r>
            <a:r>
              <a:rPr lang="ko-KR" altLang="en-US" dirty="0"/>
              <a:t>에서 데이터베이스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Create Database </a:t>
            </a:r>
            <a:r>
              <a:rPr lang="ko-KR" altLang="en-US" dirty="0"/>
              <a:t>후 </a:t>
            </a:r>
            <a:r>
              <a:rPr lang="en-US" altLang="ko-KR" dirty="0"/>
              <a:t>+ , INSERT DOCUMENT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dev </a:t>
            </a:r>
            <a:r>
              <a:rPr lang="ko-KR" altLang="en-US" dirty="0"/>
              <a:t>후 </a:t>
            </a:r>
            <a:r>
              <a:rPr lang="en-US" altLang="ko-KR" dirty="0"/>
              <a:t>localhost:3000 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E4B560-1F36-F8FF-E858-BD8259E3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39" y="519935"/>
            <a:ext cx="3353268" cy="2581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C12E90-3A35-5107-D8AC-9958005E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11" y="2999948"/>
            <a:ext cx="6186236" cy="15129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6CDF5-EAC4-F45F-F605-2C694339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11" y="4340238"/>
            <a:ext cx="5226035" cy="2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05372-76EE-FAD7-4C43-93AD16E1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" y="489648"/>
            <a:ext cx="4020111" cy="471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7D3DF-DF4B-EABA-8F96-747BBD920DAD}"/>
              </a:ext>
            </a:extLst>
          </p:cNvPr>
          <p:cNvSpPr txBox="1"/>
          <p:nvPr/>
        </p:nvSpPr>
        <p:spPr>
          <a:xfrm>
            <a:off x="168442" y="120316"/>
            <a:ext cx="44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CE0D5-E2F8-E336-1874-1F158B47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2" y="489648"/>
            <a:ext cx="531569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6178B-D03B-87BF-BB28-745E2C4EC5D4}"/>
              </a:ext>
            </a:extLst>
          </p:cNvPr>
          <p:cNvSpPr txBox="1"/>
          <p:nvPr/>
        </p:nvSpPr>
        <p:spPr>
          <a:xfrm>
            <a:off x="114300" y="78205"/>
            <a:ext cx="2580774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307DD-EA63-68A1-B1E7-EAD06F6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" y="529389"/>
            <a:ext cx="5839640" cy="2076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DE53C-C93F-1032-7208-A28619B2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19" y="0"/>
            <a:ext cx="4491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F4BE35-0260-78D3-06AA-19525F44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68334" cy="516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130171-832B-70C9-84B4-F1382FA7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43" y="409991"/>
            <a:ext cx="5220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" y="-42111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17" y="3598041"/>
            <a:ext cx="632548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437"/>
            <a:ext cx="6325483" cy="2200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EA7380-0F01-162B-CDCC-5595FEAF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261"/>
            <a:ext cx="5525271" cy="296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9C85-B57D-0A39-7B95-4206160605FB}"/>
              </a:ext>
            </a:extLst>
          </p:cNvPr>
          <p:cNvSpPr txBox="1"/>
          <p:nvPr/>
        </p:nvSpPr>
        <p:spPr>
          <a:xfrm>
            <a:off x="90237" y="96253"/>
            <a:ext cx="31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및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F64C4-6E36-F38A-1E12-E5AE0708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011" y="3924165"/>
            <a:ext cx="6325484" cy="19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DAAB8C-D823-EBF1-CF6F-0526057E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" y="127218"/>
            <a:ext cx="724953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5C6C5-4F7C-4B29-A4FE-547959D0A591}"/>
              </a:ext>
            </a:extLst>
          </p:cNvPr>
          <p:cNvSpPr txBox="1"/>
          <p:nvPr/>
        </p:nvSpPr>
        <p:spPr>
          <a:xfrm>
            <a:off x="107073" y="70611"/>
            <a:ext cx="50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소셜로그인</a:t>
            </a:r>
            <a:r>
              <a:rPr lang="ko-KR" altLang="en-US" dirty="0"/>
              <a:t> 추가 </a:t>
            </a:r>
            <a:r>
              <a:rPr lang="en-US" altLang="ko-KR" dirty="0" err="1"/>
              <a:t>npm</a:t>
            </a:r>
            <a:r>
              <a:rPr lang="en-US" altLang="ko-KR" dirty="0"/>
              <a:t> install next-auth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ED0DF-4E74-56BF-C691-929B6F1B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458"/>
            <a:ext cx="4455773" cy="6299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21C42-44D6-2FFB-0A35-DF078C00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23" y="194811"/>
            <a:ext cx="703995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6E35F-71A1-4C8D-0D4E-190ADE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30" y="1006455"/>
            <a:ext cx="3953427" cy="2324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E7C18C-9981-6C27-59AC-A7A9D39C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7B2787-26B7-324C-42DD-371F601F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3429000"/>
            <a:ext cx="4877481" cy="281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A2488-97DB-F1E0-D20B-14BE9B262EA1}"/>
              </a:ext>
            </a:extLst>
          </p:cNvPr>
          <p:cNvSpPr txBox="1"/>
          <p:nvPr/>
        </p:nvSpPr>
        <p:spPr>
          <a:xfrm>
            <a:off x="3970421" y="6316791"/>
            <a:ext cx="39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쪽 </a:t>
            </a:r>
            <a:r>
              <a:rPr lang="en-US" altLang="ko-KR" dirty="0"/>
              <a:t>options </a:t>
            </a:r>
            <a:r>
              <a:rPr lang="ko-KR" altLang="en-US" dirty="0"/>
              <a:t>수정 </a:t>
            </a:r>
            <a:r>
              <a:rPr lang="en-US" altLang="ko-KR" dirty="0"/>
              <a:t>(</a:t>
            </a:r>
            <a:r>
              <a:rPr lang="ko-KR" altLang="en-US" dirty="0"/>
              <a:t>버전업 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7DA12-6E1E-408C-D295-0E735B83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7" y="171877"/>
            <a:ext cx="4652312" cy="2512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3850104" y="2875002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사용 코드 수정 </a:t>
            </a:r>
            <a:r>
              <a:rPr lang="en-US" altLang="ko-KR" dirty="0"/>
              <a:t>(</a:t>
            </a:r>
            <a:r>
              <a:rPr lang="ko-KR" altLang="en-US" dirty="0"/>
              <a:t>자료형 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ACF68F-7F02-5471-A7BB-601FAD55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40" y="256097"/>
            <a:ext cx="5512838" cy="23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A0CD67-C473-2756-2701-CD3CAFA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84" y="20306"/>
            <a:ext cx="4610234" cy="66654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E9910C-C07E-347A-D161-9FBD910F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" y="172558"/>
            <a:ext cx="4015640" cy="31274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62792F-679C-38C7-4B27-38192385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" y="3353053"/>
            <a:ext cx="6299432" cy="3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186488" y="4908338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 페이지에 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C3A0F7-9277-554A-5D8A-371135AB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8" y="158983"/>
            <a:ext cx="4486065" cy="46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451182" y="4198474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</a:t>
            </a:r>
            <a:r>
              <a:rPr lang="ko-KR" altLang="en-US"/>
              <a:t>삭제 요청에 </a:t>
            </a:r>
            <a:r>
              <a:rPr lang="ko-KR" altLang="en-US" dirty="0"/>
              <a:t>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DD177-92AF-D68A-E6B5-73DEFBCC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2" y="371623"/>
            <a:ext cx="5770040" cy="3472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BA848C-7E47-44F7-29A4-37AE98CF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46" y="371623"/>
            <a:ext cx="6151453" cy="5974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63DEB-1441-B431-34E7-41225C37B4CA}"/>
              </a:ext>
            </a:extLst>
          </p:cNvPr>
          <p:cNvSpPr txBox="1"/>
          <p:nvPr/>
        </p:nvSpPr>
        <p:spPr>
          <a:xfrm>
            <a:off x="6948235" y="6400253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삭제 서버에 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3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78202" y="107737"/>
            <a:ext cx="779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 err="1"/>
              <a:t>CredentialsProvider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	(</a:t>
            </a:r>
            <a:r>
              <a:rPr lang="ko-KR" altLang="en-US" dirty="0"/>
              <a:t>비밀번호 암호화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02212-1780-33CC-09CB-23AC7DF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237297"/>
            <a:ext cx="7230484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6F9DE-94D8-D85B-6AE4-5DFD1401E569}"/>
              </a:ext>
            </a:extLst>
          </p:cNvPr>
          <p:cNvSpPr txBox="1"/>
          <p:nvPr/>
        </p:nvSpPr>
        <p:spPr>
          <a:xfrm>
            <a:off x="1864895" y="4331368"/>
            <a:ext cx="34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2F2E-933B-2581-7A19-E640F1ED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39" y="1237296"/>
            <a:ext cx="4707921" cy="276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FF42E-E45B-BEA7-055D-8E8F79E2EEF9}"/>
              </a:ext>
            </a:extLst>
          </p:cNvPr>
          <p:cNvSpPr txBox="1"/>
          <p:nvPr/>
        </p:nvSpPr>
        <p:spPr>
          <a:xfrm>
            <a:off x="7874668" y="4331368"/>
            <a:ext cx="36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추가</a:t>
            </a:r>
            <a:r>
              <a:rPr lang="en-US" altLang="ko-KR" dirty="0"/>
              <a:t>(</a:t>
            </a:r>
            <a:r>
              <a:rPr lang="ko-KR" altLang="en-US" dirty="0"/>
              <a:t>네비게이션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ACC4D8-47F7-AED6-DE69-88E0D0E2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802" y="4888747"/>
            <a:ext cx="3635773" cy="18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78202" y="107737"/>
            <a:ext cx="779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 err="1"/>
              <a:t>CredentialsProvider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	(</a:t>
            </a:r>
            <a:r>
              <a:rPr lang="ko-KR" altLang="en-US" dirty="0"/>
              <a:t>비밀번호 암호화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02212-1780-33CC-09CB-23AC7DF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237297"/>
            <a:ext cx="7230484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6F9DE-94D8-D85B-6AE4-5DFD1401E569}"/>
              </a:ext>
            </a:extLst>
          </p:cNvPr>
          <p:cNvSpPr txBox="1"/>
          <p:nvPr/>
        </p:nvSpPr>
        <p:spPr>
          <a:xfrm>
            <a:off x="1864895" y="4331368"/>
            <a:ext cx="34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2F2E-933B-2581-7A19-E640F1ED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39" y="1237296"/>
            <a:ext cx="4707921" cy="276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FF42E-E45B-BEA7-055D-8E8F79E2EEF9}"/>
              </a:ext>
            </a:extLst>
          </p:cNvPr>
          <p:cNvSpPr txBox="1"/>
          <p:nvPr/>
        </p:nvSpPr>
        <p:spPr>
          <a:xfrm>
            <a:off x="7874668" y="4331368"/>
            <a:ext cx="36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추가</a:t>
            </a:r>
            <a:r>
              <a:rPr lang="en-US" altLang="ko-KR" dirty="0"/>
              <a:t>(</a:t>
            </a:r>
            <a:r>
              <a:rPr lang="ko-KR" altLang="en-US" dirty="0"/>
              <a:t>네비게이션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57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193CAC-4006-FEED-40B6-C02320A7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" y="0"/>
            <a:ext cx="50203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5125453" y="150395"/>
            <a:ext cx="57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[…nextauth].js </a:t>
            </a:r>
            <a:r>
              <a:rPr lang="ko-KR" altLang="en-US" dirty="0"/>
              <a:t>에 </a:t>
            </a:r>
            <a:r>
              <a:rPr lang="en-US" altLang="ko-KR" dirty="0" err="1"/>
              <a:t>CredentialsProvider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4692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78206" y="96253"/>
            <a:ext cx="57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pages/</a:t>
            </a:r>
            <a:r>
              <a:rPr lang="en-US" altLang="ko-KR" dirty="0" err="1"/>
              <a:t>api</a:t>
            </a:r>
            <a:r>
              <a:rPr lang="en-US" altLang="ko-KR" dirty="0"/>
              <a:t>/auth </a:t>
            </a:r>
            <a:r>
              <a:rPr lang="ko-KR" altLang="en-US" dirty="0"/>
              <a:t>폴더에 </a:t>
            </a:r>
            <a:r>
              <a:rPr lang="en-US" altLang="ko-KR" dirty="0"/>
              <a:t>signup.js </a:t>
            </a:r>
            <a:r>
              <a:rPr lang="ko-KR" altLang="en-US" dirty="0"/>
              <a:t>서버파일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D09B9-A6DC-EA6F-BDD1-1AF5E9F5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8" y="866274"/>
            <a:ext cx="2410161" cy="657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5946C3-2BC7-1047-6873-77218B7C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8" y="1669038"/>
            <a:ext cx="543953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1064463" y="6380384"/>
            <a:ext cx="47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수정에 글쓴이 정보 검사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22678-AE61-4CD8-7C3B-CD679E3D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9660" cy="629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9E850-B040-E420-F862-5D103ED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26" y="691816"/>
            <a:ext cx="5015495" cy="4627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04916-4682-F29E-A294-5C11156F7BAE}"/>
              </a:ext>
            </a:extLst>
          </p:cNvPr>
          <p:cNvSpPr txBox="1"/>
          <p:nvPr/>
        </p:nvSpPr>
        <p:spPr>
          <a:xfrm>
            <a:off x="6958933" y="5712632"/>
            <a:ext cx="47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작성에 글쓴이 정보 검사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2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78206" y="96253"/>
            <a:ext cx="52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디테일 페이지에 댓글 컴포넌트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A2F440-E7A7-B0DB-6AF7-6722B921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0" y="738483"/>
            <a:ext cx="756390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1ACEB-5B68-EC06-34FA-C3A87BB2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10" y="0"/>
            <a:ext cx="4253668" cy="3230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50E5FC-1FE3-35E5-A6FE-1838CD1E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72" y="-1"/>
            <a:ext cx="422924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00CCA-0DB5-7453-3F73-0F4467CD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0448"/>
            <a:ext cx="4229249" cy="36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7B250E-4D7D-A3B8-4DBE-41544312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3"/>
            <a:ext cx="5058481" cy="3629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BF790-C0D1-375B-9758-F642EF47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3645"/>
            <a:ext cx="6725653" cy="31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D38360-06C2-EB6A-D611-C6D6130A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2" y="641072"/>
            <a:ext cx="4010585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241C5F-C424-6268-56B5-7E59A69A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" y="2325190"/>
            <a:ext cx="4375409" cy="2759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2A5702-2F8C-3131-AA0B-9224CB4C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302" y="2325190"/>
            <a:ext cx="3423013" cy="2996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BDEAF-604E-B75B-3137-31EED1B4C989}"/>
              </a:ext>
            </a:extLst>
          </p:cNvPr>
          <p:cNvSpPr txBox="1"/>
          <p:nvPr/>
        </p:nvSpPr>
        <p:spPr>
          <a:xfrm>
            <a:off x="60157" y="156411"/>
            <a:ext cx="658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</a:t>
            </a:r>
            <a:r>
              <a:rPr lang="ko-KR" altLang="en-US" dirty="0"/>
              <a:t> 폴더의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를 만들면 서버</a:t>
            </a:r>
            <a:r>
              <a:rPr lang="en-US" altLang="ko-KR" dirty="0"/>
              <a:t>URL </a:t>
            </a:r>
            <a:r>
              <a:rPr lang="ko-KR" altLang="en-US" dirty="0"/>
              <a:t>취급</a:t>
            </a:r>
          </a:p>
        </p:txBody>
      </p:sp>
    </p:spTree>
    <p:extLst>
      <p:ext uri="{BB962C8B-B14F-4D97-AF65-F5344CB8AC3E}">
        <p14:creationId xmlns:p14="http://schemas.microsoft.com/office/powerpoint/2010/main" val="7046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9145F-80B5-3E4B-2B32-5EFB2581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99911" cy="370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F7DEB-0C28-2A67-294B-7D2B309B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12" y="0"/>
            <a:ext cx="3384232" cy="3797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DB5017-32BB-6616-D64C-6DED9C14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0" y="4243246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1BA8874-C3C0-5280-2335-711D1FCC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486400" cy="47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30D953-47B9-6EA3-0733-7258302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A7427-6E5C-E0F4-D6AB-5F7B6C3D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222</Words>
  <Application>Microsoft Office PowerPoint</Application>
  <PresentationFormat>와이드스크린</PresentationFormat>
  <Paragraphs>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71</cp:revision>
  <dcterms:created xsi:type="dcterms:W3CDTF">2024-06-14T21:21:49Z</dcterms:created>
  <dcterms:modified xsi:type="dcterms:W3CDTF">2024-06-22T21:42:28Z</dcterms:modified>
</cp:coreProperties>
</file>